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0"/>
  </p:notesMasterIdLst>
  <p:handoutMasterIdLst>
    <p:handoutMasterId r:id="rId41"/>
  </p:handoutMasterIdLst>
  <p:sldIdLst>
    <p:sldId id="3018" r:id="rId5"/>
    <p:sldId id="2997" r:id="rId6"/>
    <p:sldId id="3022" r:id="rId7"/>
    <p:sldId id="3058" r:id="rId8"/>
    <p:sldId id="3023" r:id="rId9"/>
    <p:sldId id="3030" r:id="rId10"/>
    <p:sldId id="3044" r:id="rId11"/>
    <p:sldId id="3043" r:id="rId12"/>
    <p:sldId id="3048" r:id="rId13"/>
    <p:sldId id="3021" r:id="rId14"/>
    <p:sldId id="3033" r:id="rId15"/>
    <p:sldId id="3046" r:id="rId16"/>
    <p:sldId id="3054" r:id="rId17"/>
    <p:sldId id="3041" r:id="rId18"/>
    <p:sldId id="3055" r:id="rId19"/>
    <p:sldId id="3056" r:id="rId20"/>
    <p:sldId id="3012" r:id="rId21"/>
    <p:sldId id="3040" r:id="rId22"/>
    <p:sldId id="3042" r:id="rId23"/>
    <p:sldId id="3049" r:id="rId24"/>
    <p:sldId id="3053" r:id="rId25"/>
    <p:sldId id="3051" r:id="rId26"/>
    <p:sldId id="3047" r:id="rId27"/>
    <p:sldId id="3045" r:id="rId28"/>
    <p:sldId id="3037" r:id="rId29"/>
    <p:sldId id="3057" r:id="rId30"/>
    <p:sldId id="3020" r:id="rId31"/>
    <p:sldId id="3014" r:id="rId32"/>
    <p:sldId id="3032" r:id="rId33"/>
    <p:sldId id="3027" r:id="rId34"/>
    <p:sldId id="3026" r:id="rId35"/>
    <p:sldId id="3025" r:id="rId36"/>
    <p:sldId id="3017" r:id="rId37"/>
    <p:sldId id="3016" r:id="rId38"/>
    <p:sldId id="3015" r:id="rId39"/>
  </p:sldIdLst>
  <p:sldSz cx="12192000" cy="6858000"/>
  <p:notesSz cx="6858000" cy="9144000"/>
  <p:custDataLst>
    <p:tags r:id="rId42"/>
  </p:custDataLst>
  <p:defaultTextStyle>
    <a:defPPr>
      <a:defRPr lang="de-DE"/>
    </a:defPPr>
    <a:lvl1pPr marL="0" algn="l" defTabSz="914400" rtl="0" eaLnBrk="1" latinLnBrk="0" hangingPunct="1">
      <a:lnSpc>
        <a:spcPct val="110000"/>
      </a:lnSpc>
      <a:spcBef>
        <a:spcPts val="0"/>
      </a:spcBef>
      <a:spcAft>
        <a:spcPts val="600"/>
      </a:spcAft>
      <a:defRPr sz="1800" b="1" kern="1200">
        <a:solidFill>
          <a:schemeClr val="tx1"/>
        </a:solidFill>
        <a:latin typeface="+mn-lt"/>
        <a:ea typeface="+mn-ea"/>
        <a:cs typeface="+mn-cs"/>
      </a:defRPr>
    </a:lvl1pPr>
    <a:lvl2pPr marL="0" algn="l" defTabSz="914400" rtl="0" eaLnBrk="1" latinLnBrk="0" hangingPunct="1">
      <a:lnSpc>
        <a:spcPct val="110000"/>
      </a:lnSpc>
      <a:spcBef>
        <a:spcPts val="0"/>
      </a:spcBef>
      <a:spcAft>
        <a:spcPts val="600"/>
      </a:spcAft>
      <a:defRPr sz="1800" kern="1200">
        <a:solidFill>
          <a:schemeClr val="tx1"/>
        </a:solidFill>
        <a:latin typeface="+mn-lt"/>
        <a:ea typeface="+mn-ea"/>
        <a:cs typeface="+mn-cs"/>
      </a:defRPr>
    </a:lvl2pPr>
    <a:lvl3pPr marL="200000" indent="-200000" algn="l" rtl="0" latinLnBrk="0" hangingPunct="1">
      <a:lnSpc>
        <a:spcPct val="110000"/>
      </a:lnSpc>
      <a:spcBef>
        <a:spcPts val="0"/>
      </a:spcBef>
      <a:spcAft>
        <a:spcPts val="600"/>
      </a:spcAft>
      <a:buSzPct val="100000"/>
      <a:buChar char="•"/>
      <a:defRPr sz="1800" kern="1200">
        <a:solidFill>
          <a:schemeClr val="tx1"/>
        </a:solidFill>
        <a:latin typeface="+mn-lt"/>
        <a:ea typeface="+mn-ea"/>
        <a:cs typeface="+mn-cs"/>
      </a:defRPr>
    </a:lvl3pPr>
    <a:lvl4pPr marL="400000" indent="-200000" algn="l" rtl="0" latinLnBrk="0" hangingPunct="1">
      <a:lnSpc>
        <a:spcPct val="110000"/>
      </a:lnSpc>
      <a:spcBef>
        <a:spcPts val="0"/>
      </a:spcBef>
      <a:spcAft>
        <a:spcPts val="600"/>
      </a:spcAft>
      <a:buSzPct val="100000"/>
      <a:buChar char="−"/>
      <a:defRPr sz="1800" kern="1200">
        <a:solidFill>
          <a:schemeClr val="tx1"/>
        </a:solidFill>
        <a:latin typeface="+mn-lt"/>
        <a:ea typeface="+mn-ea"/>
        <a:cs typeface="+mn-cs"/>
      </a:defRPr>
    </a:lvl4pPr>
    <a:lvl5pPr marL="600000" indent="-200000" algn="l" rtl="0" latinLnBrk="0" hangingPunct="1">
      <a:lnSpc>
        <a:spcPct val="110000"/>
      </a:lnSpc>
      <a:spcBef>
        <a:spcPts val="0"/>
      </a:spcBef>
      <a:spcAft>
        <a:spcPts val="600"/>
      </a:spcAft>
      <a:buSzPct val="100000"/>
      <a:buChar char="−"/>
      <a:defRPr sz="1800" kern="1200">
        <a:solidFill>
          <a:schemeClr val="tx1"/>
        </a:solidFill>
        <a:latin typeface="+mn-lt"/>
        <a:ea typeface="+mn-ea"/>
        <a:cs typeface="+mn-cs"/>
      </a:defRPr>
    </a:lvl5pPr>
    <a:lvl6pPr marL="800000" indent="-200000" algn="l" rtl="0" latinLnBrk="0" hangingPunct="1">
      <a:lnSpc>
        <a:spcPct val="110000"/>
      </a:lnSpc>
      <a:spcBef>
        <a:spcPts val="0"/>
      </a:spcBef>
      <a:spcAft>
        <a:spcPts val="600"/>
      </a:spcAft>
      <a:buSzPct val="100000"/>
      <a:buChar char="−"/>
      <a:defRPr sz="1800" kern="1200">
        <a:solidFill>
          <a:schemeClr val="tx1"/>
        </a:solidFill>
        <a:latin typeface="+mn-lt"/>
        <a:ea typeface="+mn-ea"/>
        <a:cs typeface="+mn-cs"/>
      </a:defRPr>
    </a:lvl6pPr>
    <a:lvl7pPr marL="800000" indent="-200000" algn="l" rtl="0" latinLnBrk="0" hangingPunct="1">
      <a:lnSpc>
        <a:spcPct val="110000"/>
      </a:lnSpc>
      <a:spcBef>
        <a:spcPts val="0"/>
      </a:spcBef>
      <a:spcAft>
        <a:spcPts val="600"/>
      </a:spcAft>
      <a:buSzPct val="100000"/>
      <a:buChar char="−"/>
      <a:defRPr sz="1800" kern="1200">
        <a:solidFill>
          <a:schemeClr val="tx1"/>
        </a:solidFill>
        <a:latin typeface="+mn-lt"/>
        <a:ea typeface="+mn-ea"/>
        <a:cs typeface="+mn-cs"/>
      </a:defRPr>
    </a:lvl7pPr>
    <a:lvl8pPr marL="800000" indent="-200000" algn="l" rtl="0" latinLnBrk="0" hangingPunct="1">
      <a:lnSpc>
        <a:spcPct val="110000"/>
      </a:lnSpc>
      <a:spcBef>
        <a:spcPts val="0"/>
      </a:spcBef>
      <a:spcAft>
        <a:spcPts val="600"/>
      </a:spcAft>
      <a:buSzPct val="100000"/>
      <a:buChar char="−"/>
      <a:defRPr sz="1800" kern="1200">
        <a:solidFill>
          <a:schemeClr val="tx1"/>
        </a:solidFill>
        <a:latin typeface="+mn-lt"/>
        <a:ea typeface="+mn-ea"/>
        <a:cs typeface="+mn-cs"/>
      </a:defRPr>
    </a:lvl8pPr>
    <a:lvl9pPr marL="800000" indent="-200000" algn="l" rtl="0" latinLnBrk="0" hangingPunct="1">
      <a:lnSpc>
        <a:spcPct val="110000"/>
      </a:lnSpc>
      <a:spcBef>
        <a:spcPts val="0"/>
      </a:spcBef>
      <a:spcAft>
        <a:spcPts val="600"/>
      </a:spcAft>
      <a:buSzPct val="100000"/>
      <a:buChar char="−"/>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haltsverzeichnis" id="{966AA8FA-B062-4D37-9E5A-D99073D29DF5}">
          <p14:sldIdLst>
            <p14:sldId id="3018"/>
            <p14:sldId id="2997"/>
          </p14:sldIdLst>
        </p14:section>
        <p14:section name="Einführung" id="{C67C3CF3-54E5-5644-BA3F-0F1F98075EF8}">
          <p14:sldIdLst>
            <p14:sldId id="3022"/>
            <p14:sldId id="3058"/>
            <p14:sldId id="3023"/>
            <p14:sldId id="3030"/>
            <p14:sldId id="3044"/>
            <p14:sldId id="3043"/>
            <p14:sldId id="3048"/>
          </p14:sldIdLst>
        </p14:section>
        <p14:section name="Fallbeispiel" id="{3224E732-9CA0-DE46-BAD1-AA754583BC23}">
          <p14:sldIdLst>
            <p14:sldId id="3021"/>
            <p14:sldId id="3033"/>
            <p14:sldId id="3046"/>
            <p14:sldId id="3054"/>
            <p14:sldId id="3041"/>
            <p14:sldId id="3055"/>
            <p14:sldId id="3056"/>
            <p14:sldId id="3012"/>
            <p14:sldId id="3040"/>
            <p14:sldId id="3042"/>
            <p14:sldId id="3049"/>
            <p14:sldId id="3053"/>
            <p14:sldId id="3051"/>
            <p14:sldId id="3047"/>
            <p14:sldId id="3045"/>
            <p14:sldId id="3037"/>
            <p14:sldId id="3057"/>
          </p14:sldIdLst>
        </p14:section>
        <p14:section name="ANN vs Gehirn" id="{23FF255A-41E5-BA41-AD85-1C340C07B4F3}">
          <p14:sldIdLst>
            <p14:sldId id="3020"/>
            <p14:sldId id="3014"/>
            <p14:sldId id="3032"/>
          </p14:sldIdLst>
        </p14:section>
        <p14:section name="Zusammenfassung" id="{A16BA01A-7166-D840-8BC0-B9E636388D4F}">
          <p14:sldIdLst>
            <p14:sldId id="3027"/>
            <p14:sldId id="3026"/>
            <p14:sldId id="3025"/>
            <p14:sldId id="3017"/>
            <p14:sldId id="3016"/>
            <p14:sldId id="3015"/>
          </p14:sldIdLst>
        </p14:section>
      </p14:sectionLst>
    </p:ext>
    <p:ext uri="{EFAFB233-063F-42B5-8137-9DF3F51BA10A}">
      <p15:sldGuideLst xmlns:p15="http://schemas.microsoft.com/office/powerpoint/2012/main">
        <p15:guide id="3" pos="1844" userDrawn="1">
          <p15:clr>
            <a:srgbClr val="A4A3A4"/>
          </p15:clr>
        </p15:guide>
        <p15:guide id="4" pos="2116" userDrawn="1">
          <p15:clr>
            <a:srgbClr val="A4A3A4"/>
          </p15:clr>
        </p15:guide>
        <p15:guide id="6" pos="2706" userDrawn="1">
          <p15:clr>
            <a:srgbClr val="A4A3A4"/>
          </p15:clr>
        </p15:guide>
        <p15:guide id="7" pos="3704" userDrawn="1">
          <p15:clr>
            <a:srgbClr val="A4A3A4"/>
          </p15:clr>
        </p15:guide>
        <p15:guide id="8" pos="3976" userDrawn="1">
          <p15:clr>
            <a:srgbClr val="A4A3A4"/>
          </p15:clr>
        </p15:guide>
        <p15:guide id="10" pos="5155" userDrawn="1">
          <p15:clr>
            <a:srgbClr val="A4A3A4"/>
          </p15:clr>
        </p15:guide>
        <p15:guide id="11" pos="5564" userDrawn="1">
          <p15:clr>
            <a:srgbClr val="A4A3A4"/>
          </p15:clr>
        </p15:guide>
        <p15:guide id="12" pos="5836" userDrawn="1">
          <p15:clr>
            <a:srgbClr val="A4A3A4"/>
          </p15:clr>
        </p15:guide>
        <p15:guide id="13" orient="horz" pos="709" userDrawn="1">
          <p15:clr>
            <a:srgbClr val="A4A3A4"/>
          </p15:clr>
        </p15:guide>
        <p15:guide id="17" pos="4974" userDrawn="1">
          <p15:clr>
            <a:srgbClr val="A4A3A4"/>
          </p15:clr>
        </p15:guide>
        <p15:guide id="19" pos="2525" userDrawn="1">
          <p15:clr>
            <a:srgbClr val="A4A3A4"/>
          </p15:clr>
        </p15:guide>
        <p15:guide id="2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Haink" initials="LH" lastIdx="20" clrIdx="0"/>
  <p:cmAuthor id="2" name="Timo Glosemeyer" initials="TG" lastIdx="37" clrIdx="1"/>
  <p:cmAuthor id="3" name="Anna Juettner" initials="AJ" lastIdx="2" clrIdx="2"/>
  <p:cmAuthor id="4" name="Cem Kadim" initials="CK" lastIdx="4" clrIdx="3">
    <p:extLst>
      <p:ext uri="{19B8F6BF-5375-455C-9EA6-DF929625EA0E}">
        <p15:presenceInfo xmlns:p15="http://schemas.microsoft.com/office/powerpoint/2012/main" userId="S-1-5-21-2900290652-3162160026-1438150922-1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BBC1A34-13A9-4DB4-A9A0-74582BA47EF5}">
  <a:tblStyle styleId="{2BBC1A34-13A9-4DB4-A9A0-74582BA47EF5}" styleName="LIDL Tabelle">
    <a:wholeTbl>
      <a:tcTxStyle>
        <a:fontRef idx="minor">
          <a:scrgbClr r="0" g="0" b="0"/>
        </a:fontRef>
        <a:schemeClr val="tx1"/>
      </a:tcTxStyle>
      <a:tcStyle>
        <a:tcBdr>
          <a:left>
            <a:ln>
              <a:noFill/>
            </a:ln>
          </a:left>
          <a:right>
            <a:ln>
              <a:noFill/>
            </a:ln>
          </a:right>
          <a:top>
            <a:ln>
              <a:noFill/>
            </a:ln>
          </a:top>
          <a:bottom>
            <a:ln>
              <a:noFill/>
            </a:ln>
          </a:bottom>
          <a:insideH>
            <a:ln w="6350" cmpd="sng">
              <a:solidFill>
                <a:schemeClr val="tx1"/>
              </a:solidFill>
            </a:ln>
          </a:insideH>
          <a:insideV>
            <a:ln>
              <a:noFill/>
            </a:ln>
          </a:insideV>
        </a:tcBdr>
        <a:fill>
          <a:noFill/>
        </a:fill>
      </a:tcStyle>
    </a:wholeTbl>
    <a:lastCol>
      <a:tcTxStyle b="on">
        <a:fontRef idx="major">
          <a:prstClr val="black"/>
        </a:fontRef>
        <a:schemeClr val="tx1"/>
      </a:tcTxStyle>
      <a:tcStyle>
        <a:tcBdr/>
        <a:fill>
          <a:noFill/>
        </a:fill>
      </a:tcStyle>
    </a:lastCol>
    <a:firstCol>
      <a:tcTxStyle b="on">
        <a:fontRef idx="major">
          <a:prstClr val="black"/>
        </a:fontRef>
        <a:schemeClr val="tx1"/>
      </a:tcTxStyle>
      <a:tcStyle>
        <a:tcBdr/>
        <a:fill>
          <a:noFill/>
        </a:fill>
      </a:tcStyle>
    </a:firstCol>
    <a:lastRow>
      <a:tcTxStyle b="on">
        <a:fontRef idx="major">
          <a:prstClr val="black"/>
        </a:fontRef>
        <a:schemeClr val="tx1"/>
      </a:tcTxStyle>
      <a:tcStyle>
        <a:tcBdr>
          <a:top>
            <a:ln w="14050" cmpd="sng">
              <a:solidFill>
                <a:schemeClr val="tx1"/>
              </a:solidFill>
            </a:ln>
          </a:top>
          <a:bottom>
            <a:ln w="0" cmpd="sng">
              <a:solidFill>
                <a:schemeClr val="tx1"/>
              </a:solidFill>
            </a:ln>
          </a:bottom>
        </a:tcBdr>
        <a:fill>
          <a:noFill/>
        </a:fill>
      </a:tcStyle>
    </a:lastRow>
    <a:firstRow>
      <a:tcTxStyle b="on">
        <a:fontRef idx="major">
          <a:prstClr val="black"/>
        </a:fontRef>
        <a:schemeClr val="tx1"/>
      </a:tcTxStyle>
      <a:tcStyle>
        <a:tcBdr>
          <a:bottom>
            <a:ln w="14050" cmpd="sng">
              <a:solidFill>
                <a:schemeClr val="tx1"/>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75377" autoAdjust="0"/>
  </p:normalViewPr>
  <p:slideViewPr>
    <p:cSldViewPr showGuides="1">
      <p:cViewPr varScale="1">
        <p:scale>
          <a:sx n="86" d="100"/>
          <a:sy n="86" d="100"/>
        </p:scale>
        <p:origin x="1656" y="96"/>
      </p:cViewPr>
      <p:guideLst>
        <p:guide pos="1844"/>
        <p:guide pos="2116"/>
        <p:guide pos="2706"/>
        <p:guide pos="3704"/>
        <p:guide pos="3976"/>
        <p:guide pos="5155"/>
        <p:guide pos="5564"/>
        <p:guide pos="5836"/>
        <p:guide orient="horz" pos="709"/>
        <p:guide pos="4974"/>
        <p:guide pos="2525"/>
        <p:guide pos="3840"/>
      </p:guideLst>
    </p:cSldViewPr>
  </p:slideViewPr>
  <p:outlineViewPr>
    <p:cViewPr>
      <p:scale>
        <a:sx n="33" d="100"/>
        <a:sy n="33" d="100"/>
      </p:scale>
      <p:origin x="0" y="-31254"/>
    </p:cViewPr>
  </p:outlineViewPr>
  <p:notesTextViewPr>
    <p:cViewPr>
      <p:scale>
        <a:sx n="3" d="2"/>
        <a:sy n="3" d="2"/>
      </p:scale>
      <p:origin x="0" y="0"/>
    </p:cViewPr>
  </p:notesTextViewPr>
  <p:sorterViewPr>
    <p:cViewPr varScale="1">
      <p:scale>
        <a:sx n="1" d="1"/>
        <a:sy n="1" d="1"/>
      </p:scale>
      <p:origin x="0" y="-22440"/>
    </p:cViewPr>
  </p:sorterViewPr>
  <p:notesViewPr>
    <p:cSldViewPr showGuides="1">
      <p:cViewPr>
        <p:scale>
          <a:sx n="80" d="100"/>
          <a:sy n="80" d="100"/>
        </p:scale>
        <p:origin x="3918" y="108"/>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6672" y="251520"/>
            <a:ext cx="2971800" cy="144000"/>
          </a:xfrm>
          <a:prstGeom prst="rect">
            <a:avLst/>
          </a:prstGeom>
        </p:spPr>
        <p:txBody>
          <a:bodyPr vert="horz" lIns="0" tIns="0" rIns="0" bIns="0" rtlCol="0" anchor="ctr"/>
          <a:lstStyle>
            <a:lvl1pPr algn="l">
              <a:defRPr sz="1200"/>
            </a:lvl1pPr>
          </a:lstStyle>
          <a:p>
            <a:endParaRPr lang="de-DE" sz="1000" dirty="0"/>
          </a:p>
        </p:txBody>
      </p:sp>
      <p:sp>
        <p:nvSpPr>
          <p:cNvPr id="10"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700">
                <a:solidFill>
                  <a:schemeClr val="tx1"/>
                </a:solidFill>
              </a:defRPr>
            </a:lvl1pPr>
          </a:lstStyle>
          <a:p>
            <a:fld id="{606352C4-00F2-4378-880D-566B190ADEE4}" type="datetime1">
              <a:rPr lang="de-DE" sz="1000" smtClean="0"/>
              <a:pPr/>
              <a:t>23.05.2022</a:t>
            </a:fld>
            <a:endParaRPr lang="de-DE" sz="1000" dirty="0"/>
          </a:p>
        </p:txBody>
      </p:sp>
      <p:sp>
        <p:nvSpPr>
          <p:cNvPr id="11" name="Fußzeilenplatzhalter 4"/>
          <p:cNvSpPr>
            <a:spLocks noGrp="1"/>
          </p:cNvSpPr>
          <p:nvPr>
            <p:ph type="ftr" sz="quarter" idx="2"/>
          </p:nvPr>
        </p:nvSpPr>
        <p:spPr bwMode="gray">
          <a:xfrm>
            <a:off x="1629152" y="8748480"/>
            <a:ext cx="4320000" cy="144000"/>
          </a:xfrm>
          <a:prstGeom prst="rect">
            <a:avLst/>
          </a:prstGeom>
        </p:spPr>
        <p:txBody>
          <a:bodyPr vert="horz" lIns="0" tIns="0" rIns="0" bIns="0" rtlCol="0" anchor="ctr">
            <a:noAutofit/>
          </a:bodyPr>
          <a:lstStyle>
            <a:lvl1pPr algn="l">
              <a:defRPr sz="700">
                <a:solidFill>
                  <a:schemeClr val="tx1"/>
                </a:solidFill>
              </a:defRPr>
            </a:lvl1pPr>
          </a:lstStyle>
          <a:p>
            <a:r>
              <a:rPr lang="de-DE" sz="1000" dirty="0"/>
              <a:t>Titel der Präsentation</a:t>
            </a:r>
          </a:p>
        </p:txBody>
      </p:sp>
      <p:sp>
        <p:nvSpPr>
          <p:cNvPr id="12" name="Foliennummernplatzhalter 5"/>
          <p:cNvSpPr>
            <a:spLocks noGrp="1"/>
          </p:cNvSpPr>
          <p:nvPr>
            <p:ph type="sldNum" sz="quarter" idx="3"/>
          </p:nvPr>
        </p:nvSpPr>
        <p:spPr bwMode="gray">
          <a:xfrm>
            <a:off x="477056" y="8748480"/>
            <a:ext cx="287648" cy="144000"/>
          </a:xfrm>
          <a:prstGeom prst="rect">
            <a:avLst/>
          </a:prstGeom>
        </p:spPr>
        <p:txBody>
          <a:bodyPr vert="horz" lIns="0" tIns="0" rIns="0" bIns="0" rtlCol="0" anchor="ctr">
            <a:noAutofit/>
          </a:bodyPr>
          <a:lstStyle>
            <a:lvl1pPr algn="l">
              <a:defRPr sz="700">
                <a:solidFill>
                  <a:schemeClr val="tx1"/>
                </a:solidFill>
              </a:defRPr>
            </a:lvl1pPr>
          </a:lstStyle>
          <a:p>
            <a:fld id="{8FF9B0DE-3FEB-4AA0-B465-B80EF7C1333D}" type="slidenum">
              <a:rPr lang="de-DE" sz="1000" smtClean="0"/>
              <a:pPr/>
              <a:t>‹Nr.›</a:t>
            </a:fld>
            <a:endParaRPr lang="de-DE" sz="1000" dirty="0"/>
          </a:p>
        </p:txBody>
      </p:sp>
      <p:pic>
        <p:nvPicPr>
          <p:cNvPr id="8" name="Obraz 7">
            <a:extLst>
              <a:ext uri="{FF2B5EF4-FFF2-40B4-BE49-F238E27FC236}">
                <a16:creationId xmlns:a16="http://schemas.microsoft.com/office/drawing/2014/main" id="{100DC1A3-38F4-4091-95C5-EC9F6E78B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3337" y="8532456"/>
            <a:ext cx="360000" cy="360000"/>
          </a:xfrm>
          <a:prstGeom prst="rect">
            <a:avLst/>
          </a:prstGeom>
        </p:spPr>
      </p:pic>
    </p:spTree>
    <p:extLst>
      <p:ext uri="{BB962C8B-B14F-4D97-AF65-F5344CB8AC3E}">
        <p14:creationId xmlns:p14="http://schemas.microsoft.com/office/powerpoint/2010/main" val="314386119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pos="302" userDrawn="1">
          <p15:clr>
            <a:srgbClr val="F26B43"/>
          </p15:clr>
        </p15:guide>
        <p15:guide id="2" pos="4021"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5:33:52.580"/>
    </inkml:context>
    <inkml:brush xml:id="br0">
      <inkml:brushProperty name="width" value="0.05" units="cm"/>
      <inkml:brushProperty name="height" value="0.05" units="cm"/>
    </inkml:brush>
  </inkml:definitions>
  <inkml:trace contextRef="#ctx0" brushRef="#br0">0 154 24575,'3'1'0,"-2"-1"0,1 1 0,0 0 0,0 0 0,0 1 0,0-1 0,-1 0 0,1 1 0,0-1 0,-1 1 0,1-1 0,-1 1 0,0 0 0,2 2 0,17 17 0,0-12 0,0-1 0,1 0 0,0-2 0,1 0 0,-1-1 0,1-2 0,0 0 0,41 0 0,-57-3 0,1 0 0,-1 0 0,0 0 0,0-1 0,0 0 0,0-1 0,0 1 0,0-1 0,0 0 0,-1 0 0,1-1 0,0 0 0,-1 0 0,0 0 0,9-7 0,-8 3 0,-1 1 0,1-1 0,-1 0 0,-1 0 0,1 0 0,-1-1 0,0 1 0,-1-1 0,0 0 0,4-16 0,21-71-1365,-25 72-5461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36:57.990"/>
    </inkml:context>
    <inkml:brush xml:id="br0">
      <inkml:brushProperty name="width" value="0.05" units="cm"/>
      <inkml:brushProperty name="height" value="0.05" units="cm"/>
    </inkml:brush>
  </inkml:definitions>
  <inkml:trace contextRef="#ctx0" brushRef="#br0">8 1 24575,'-6'31'0,"5"-6"0,13-25 0,9 0 0,9 0 0,6 0 0,-3 0 0,-2 0 0,-6 2 0,-3 6 0,-2 2 0,-6 4 0,-1 0 0,-2 0 0,2-1 0,1 1 0,-2-1 0,-1 1 0,-1 0 0,1 0 0,-1 1 0,0 1 0,-1 0 0,-3 0 0,1-1 0,-1 2 0,1-2 0,1-2 0,1 0 0,-1-1 0,1 2 0,3 1 0,3 2 0,2 4 0,0 3 0,0 2 0,0 2 0,-2 0 0,1-1 0,-3 2 0,-2-4 0,0-4 0,-3-2 0,0-5 0,0 0 0,0-1 0,-2 0 0,0-1 0,0 0 0,-1 0 0,1 0 0,0 1 0,0 0 0,0 1 0,0 1 0,0 0 0,-1 0 0,-1 0 0,-2 1 0,1-1 0,-1 1 0,1-1 0,-2 1 0,-1 1 0,2 0 0,0-1 0,0 0 0,2-2 0,-2 0 0,1 0 0,1 0 0,-2 1 0,1 1 0,-1 1 0,1 1 0,0 0 0,1-2 0,-2 0 0,2-1 0,-1 1 0,-1 2 0,0 0 0,-2 0 0,0 0 0,0 1 0,0-3 0,0-1 0,0-2 0,0-2 0,0 0 0,0 3 0,0-5 0,0 5 0,1-7 0,1 2 0,0 0 0,0-1 0,-1 0 0,-1-1 0,0 1 0,0 1 0,3 4 0,-2-5 0,2 5 0,-3-7 0,0 2 0,0-1 0,0-1 0,0-1 0,0 2 0,0-4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36:20.307"/>
    </inkml:context>
    <inkml:brush xml:id="br0">
      <inkml:brushProperty name="width" value="0.35" units="cm"/>
      <inkml:brushProperty name="height" value="0.35" units="cm"/>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36:17.973"/>
    </inkml:context>
    <inkml:brush xml:id="br0">
      <inkml:brushProperty name="width" value="0.35" units="cm"/>
      <inkml:brushProperty name="height" value="0.35" units="cm"/>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37:01.523"/>
    </inkml:context>
    <inkml:brush xml:id="br0">
      <inkml:brushProperty name="width" value="0.05" units="cm"/>
      <inkml:brushProperty name="height" value="0.05" units="cm"/>
    </inkml:brush>
  </inkml:definitions>
  <inkml:trace contextRef="#ctx0" brushRef="#br0">1 0 24575,'20'15'0,"3"1"0,4 5 0,2 2 0,-3 2 0,1 2 0,-3-3 0,-2-2 0,0-4 0,-1 1 0,1 0 0,0 0 0,-1-3 0,-5-1 0,0-3 0,-2 0 0,-2-1 0,1 0 0,1 2 0,2-1 0,2 2 0,0 0 0,0-1 0,0 0 0,0 1 0,1 0 0,-1 1 0,-2-1 0,0-2 0,-2 1 0,-2-1 0,3 4 0,-6-5 0,3 2 0,-6-3 0,3 3 0,0 1 0,-3 1 0,-2 1 0,-2-1 0,0 3 0,0-7 0,2 3 0,0-5 0,0 3 0,1 1 0,-1 1 0,2 0 0,0 2 0,2-3 0,2 5 0,-3-7 0,1 3 0,-4-7 0,0 3 0,0 0 0,1 0 0,-1 0 0,2 1 0,0-2 0,2 1 0,0-1 0,2 5 0,-3-6 0,2 6 0,-4-6 0,2 4 0,1 2 0,1 1 0,-2 0 0,0 0 0,0 1 0,-1 0 0,1 2 0,-1-2 0,2 0 0,1 0 0,1-1 0,-1-1 0,-2-1 0,-1-2 0,-2 1 0,0-1 0,-1 0 0,0 5 0,-1-6 0,0 5 0,-2-5 0,0 0 0,0 3 0,2-5 0,0 1 0,1 1 0,-1-1 0,-2 1 0,0-1 0,0-2 0,0 1 0,0 0 0,0-1 0,0-1 0,0 0 0,0-3 0,0 1 0,0 0 0,0 0 0,0-2 0,0 0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5:12.250"/>
    </inkml:context>
    <inkml:brush xml:id="br0">
      <inkml:brushProperty name="width" value="0.35" units="cm"/>
      <inkml:brushProperty name="height" value="0.35" units="cm"/>
    </inkml:brush>
  </inkml:definitions>
  <inkml:trace contextRef="#ctx0" brushRef="#br0">1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5:18.982"/>
    </inkml:context>
    <inkml:brush xml:id="br0">
      <inkml:brushProperty name="width" value="0.35" units="cm"/>
      <inkml:brushProperty name="height" value="0.35" units="cm"/>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5:24.582"/>
    </inkml:context>
    <inkml:brush xml:id="br0">
      <inkml:brushProperty name="width" value="0.35" units="cm"/>
      <inkml:brushProperty name="height" value="0.35" units="cm"/>
    </inkml:brush>
  </inkml:definitions>
  <inkml:trace contextRef="#ctx0" brushRef="#br0">1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6:17.316"/>
    </inkml:context>
    <inkml:brush xml:id="br0">
      <inkml:brushProperty name="width" value="0.05" units="cm"/>
      <inkml:brushProperty name="height" value="0.05" units="cm"/>
    </inkml:brush>
  </inkml:definitions>
  <inkml:trace contextRef="#ctx0" brushRef="#br0">0 689 24575,'0'-11'0,"3"0"0,5-2 0,5-1 0,7 1 0,3-2 0,2-1 0,0 1 0,-3 1 0,2 0 0,-2 2 0,0 1 0,-2 1 0,-4 2 0,-3 0 0,-1-1 0,-1-1 0,-4 5 0,2-3 0,-2 3 0,3-3 0,0-2 0,2 1 0,1 0 0,3 0 0,1 0 0,4-1 0,4-3 0,4-1 0,0 0 0,-3-1 0,-2 3 0,-2-1 0,0 2 0,-2 0 0,-2 1 0,1-1 0,2-1 0,4-3 0,4 0 0,3 1 0,-2 1 0,0 1 0,-2 1 0,1-1 0,0 1 0,-2 2 0,1-1 0,-2 1 0,-1 1 0,1 0 0,1 0 0,2-1 0,3-3 0,5 0 0,0 0 0,-1 0 0,-3 4 0,-4 1 0,0 0 0,1-2 0,-1 1 0,-1 2 0,-3 2 0,0 2 0,1 0 0,2 0 0,3 2 0,-2 0 0,1 0 0,-4 0 0,0 0 0,3 0 0,0 0 0,1 0 0,-2 0 0,-4 0 0,-3 0 0,-1 0 0,-2 0 0,0 2 0,0 1 0,0 1 0,1 1 0,-1-1 0,0 0 0,-2 0 0,0 0 0,-1-1 0,-1 3 0,2-1 0,-1-1 0,-1 1 0,2-1 0,-2 3 0,0 1 0,1 2 0,-1-2 0,1 0 0,0 1 0,-1-1 0,1 2 0,0 1 0,0-1 0,1 0 0,0-1 0,0-1 0,2 0 0,0 0 0,1 1 0,-1 0 0,-1 1 0,-1-1 0,-3 0 0,-1-1 0,2 1 0,-7-2 0,3 2 0,-7-4 0,-1 3 0,-1-1 0,-1 3 0,0-3 0,-2 0 0,2-5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6:20.700"/>
    </inkml:context>
    <inkml:brush xml:id="br0">
      <inkml:brushProperty name="width" value="0.05" units="cm"/>
      <inkml:brushProperty name="height" value="0.05" units="cm"/>
    </inkml:brush>
  </inkml:definitions>
  <inkml:trace contextRef="#ctx0" brushRef="#br0">1481 90 24575,'-24'-2'0,"-5"0"0,-9-5 0,-6-3 0,-3-1 0,3 0 0,6 2 0,-1 3 0,21 3 0,-11 1 0,23 2 0,-7 0 0,5 0 0,-1-2 0,-2 0 0,0-1 0,-2 2 0,-3 1 0,-1-2 0,-1-1 0,-3 1 0,-2 0 0,0 2 0,-2 0 0,3 0 0,0 0 0,2 0 0,2 0 0,-3 0 0,-4 0 0,-2 0 0,-1 0 0,3-1 0,0-1 0,0-1 0,1 1 0,-1 1 0,3 1 0,1 0 0,-3 0 0,11 0 0,-4 0 0,9 0 0,-4 0 0,3 0 0,-4 2 0,3 0 0,-2 2 0,1 1 0,2-3 0,2 0 0,1-2 0,1 0 0,-2 2 0,0 0 0,-1 2 0,0 1 0,-1 0 0,-1 1 0,1 0 0,0-2 0,0 1 0,-5 2 0,6-1 0,-9 3 0,6-4 0,-3 2 0,-1-1 0,2 0 0,3 0 0,1 0 0,3 0 0,1 0 0,0 3 0,2-4 0,-4 2 0,3-4 0,0 2 0,-1 2 0,1 1 0,0 0 0,-2-1 0,1 0 0,-1-2 0,-2 0 0,4 0 0,-3-1 0,4 0 0,-2 0 0,1 0 0,-1 1 0,0 0 0,0 0 0,0 0 0,-1 1 0,1-1 0,1 0 0,-2 2 0,2 0 0,-2 1 0,0-1 0,1 0 0,-1-1 0,1 1 0,1-1 0,-1 0 0,1-1 0,2 1 0,-2 2 0,2-1 0,-1 1 0,-2 1 0,3-3 0,-2 2 0,1-4 0,-1 0 0,0 0 0,1 1 0,-1-2 0,2-29-1696,3-19 0,-1 6 0,3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6:27.482"/>
    </inkml:context>
    <inkml:brush xml:id="br0">
      <inkml:brushProperty name="width" value="0.05" units="cm"/>
      <inkml:brushProperty name="height" value="0.05" units="cm"/>
    </inkml:brush>
  </inkml:definitions>
  <inkml:trace contextRef="#ctx0" brushRef="#br0">1 0 24575,'0'10'0,"0"0"0,0-5 0,0 0 0,0 0 0,0 1 0,0-1 0,0 1 0,0-2 0,0 0 0,0-1 0,0 0 0,0 0 0,0 2 0,0 1 0,0-1 0,0-1 0,0 0 0,0 1 0,0-1 0,0 1 0,0-1 0,0 1 0,0-1 0,0 1 0,0 0 0,0 1 0,0-1 0,0 0 0,0-2 0,1-1 0,1 0 0,1-2 0,0 0 0,0 0 0,0 0 0,0 0 0,0 0 0,1 0 0,1 0 0,0 0 0,0 0 0,0 0 0,-2 0 0,1 0 0,0 0 0,0 0 0,1 0 0,-1 2 0,-1 0 0,1 0 0,-1 0 0,0-1 0,-1 1 0,0 0 0,1 0 0,0-1 0,0-1 0,1 0 0,-1 1 0,3 1 0,-2 0 0,1 0 0,-2-2 0,1 0 0,-1 0 0,0 0 0,1 0 0,2 0 0,-1 0 0,2 0 0,0 0 0,0 0 0,0 0 0,0 0 0,-1 0 0,1 0 0,0 0 0,1 0 0,-1 0 0,-1 0 0,0 0 0,1 0 0,1 0 0,0 0 0,0 0 0,0 0 0,-1 0 0,0 0 0,-1 0 0,-2 0 0,1 0 0,0 0 0,-2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5:33:55.125"/>
    </inkml:context>
    <inkml:brush xml:id="br0">
      <inkml:brushProperty name="width" value="0.05" units="cm"/>
      <inkml:brushProperty name="height" value="0.05" units="cm"/>
    </inkml:brush>
  </inkml:definitions>
  <inkml:trace contextRef="#ctx0" brushRef="#br0">113 0 24575,'0'5'0,"0"8"0,-5 0 0,-2 5 0,0 3 0,-3-1 0,-1 0 0,2 4 0,2 1 0,2 3 0,-2-4 0,-1 0 0,1 0 0,2 2 0,2 2 0,-4-4 0,-1-1 0,1-4-8191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6:31.164"/>
    </inkml:context>
    <inkml:brush xml:id="br0">
      <inkml:brushProperty name="width" value="0.05" units="cm"/>
      <inkml:brushProperty name="height" value="0.05" units="cm"/>
    </inkml:brush>
  </inkml:definitions>
  <inkml:trace contextRef="#ctx0" brushRef="#br0">271 0 24575,'4'7'0,"-1"4"0,-3 4 0,0 3 0,0-2 0,0-2 0,0-2 0,0-2 0,0-2 0,0-2 0,0-1 0,0-2 0,0 1 0,0 1 0,-2-2 0,0 2 0,-2-1 0,-2-2 0,-1 0 0,0-2 0,2 0 0,1 0 0,0 4 0,1-3 0,-3 3 0,0-2 0,0 1 0,0-1 0,1-1 0,-1-1 0,0 0 0,1 0 0,0 1 0,-1 2 0,1 1 0,0 0 0,0-2 0,-1-1 0,0-1 0,-1 0 0,2 0 0,0 0 0,2 0 0,-1 0 0,-1 1 0,0 1 0,-2 0 0,2-1 0,0-1 0,0 0 0,1 0 0,-2 0 0,1 0 0,-1 0 0,1 0 0,0 0 0,0 0 0,0 0 0,-1 0 0,1 0 0,1 0 0,0 0 0,1 0 0,0 0 0,0 0 0,-1 0 0,1 0 0,-1 0 0,0 0 0,-1 0 0,2 0 0,2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6:35.764"/>
    </inkml:context>
    <inkml:brush xml:id="br0">
      <inkml:brushProperty name="width" value="0.05" units="cm"/>
      <inkml:brushProperty name="height" value="0.05" units="cm"/>
    </inkml:brush>
  </inkml:definitions>
  <inkml:trace contextRef="#ctx0" brushRef="#br0">304 1 24575,'0'5'0,"0"1"0,0-3 0,0 2 0,0-1 0,0 0 0,0 1 0,0-1 0,0 0 0,0 1 0,0 0 0,0 2 0,-4-2 0,3 0 0,-4-2 0,4 0 0,-1 0 0,-1 1 0,0-1 0,0 1 0,0 0 0,-1-2 0,0 1 0,2-1 0,0 0 0,-1 1 0,2 0 0,-3 0 0,2 0 0,-2 0 0,1 1 0,1 1 0,0-1 0,0 0 0,0-2 0,0 0 0,0 0 0,0 0 0,0 0 0,-2 0 0,0 1 0,0 0 0,1 0 0,0 0 0,1-1 0,0 1 0,-4-1 0,5 1 0,-7 0 0,6-1 0,-4 2 0,3-2 0,-1 0 0,1 0 0,-1-2 0,1 0 0,-1 0 0,1 0 0,-2 0 0,-1 0 0,-1 0 0,0 0 0,1 0 0,0 0 0,1-1 0,-2-5 0,4 1 0,-5-5 0,1 4 0,0-2 0,-1 3 0,3-3 0,1 6 0,0-2 0,3 3 0,-2-1 0,0 0 0,0 0 0,-1-1 0,0 1 0,1 0 0,-1-1 0,0 1 0,0-1 0,-1 1 0,0-4 0,1 3 0,0-1 0,1 3 0,0-1 0,-1 0 0,0 0 0,1 2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6:40.115"/>
    </inkml:context>
    <inkml:brush xml:id="br0">
      <inkml:brushProperty name="width" value="0.05" units="cm"/>
      <inkml:brushProperty name="height" value="0.05" units="cm"/>
    </inkml:brush>
  </inkml:definitions>
  <inkml:trace contextRef="#ctx0" brushRef="#br0">384 1 24575,'-4'15'0,"1"-7"0,-4 6 0,3-7 0,-1 1 0,0 0 0,2-3 0,0 0 0,0 0 0,0 1 0,-1-2 0,1 2 0,1-1 0,-2 0 0,2 1 0,-1 0 0,-1-1 0,1 0 0,0-1 0,-1 0 0,0 0 0,-1 1 0,0-1 0,2 1 0,-2 0 0,2-1 0,0 0 0,-1-2 0,2 0 0,-1-1 0,-1 3 0,1-2 0,-1 4 0,1-3 0,0 1 0,-1-1 0,1 0 0,-1-1 0,1 0 0,0 1 0,-2 0 0,0 1 0,-2 2 0,1-2 0,1 1 0,0-2 0,1-1 0,-1-1 0,-1-1 0,2 0 0,-1 0 0,1 0 0,0 0 0,-1 0 0,1 0 0,-2 0 0,1 0 0,-1 0 0,-1 0 0,0 0 0,0 0 0,1 0 0,0-2 0,2-1 0,-2-1 0,3-1 0,-2 1 0,3-2 0,0 2 0,-2-2 0,2 0 0,0 2 0,0-2 0,2 2 0,0-1 0,-2 1 0,0-1 0,0 0 0,0 0 0,2-1 0,-1 3 0,-1-1 0,0 2 0,0-1 0,-2-1 0,2 0 0,-4 0 0,3 0 0,-3-3 0,2 2 0,-1-2 0,2 3 0,-1-4 0,1 4 0,-3-4 0,2 4 0,-1 1 0,1 0 0,0 1 0,1 0 0,1 0 0,1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6:43.915"/>
    </inkml:context>
    <inkml:brush xml:id="br0">
      <inkml:brushProperty name="width" value="0.05" units="cm"/>
      <inkml:brushProperty name="height" value="0.05" units="cm"/>
    </inkml:brush>
  </inkml:definitions>
  <inkml:trace contextRef="#ctx0" brushRef="#br0">444 0 24575,'-3'12'0,"-2"1"0,-2-3 0,0 0 0,1-3 0,-1-1 0,2 1 0,1 0 0,-3 0 0,4-2 0,-4 1 0,3-2 0,-2 2 0,-1 2 0,2-4 0,0 4 0,1-4 0,-1 2 0,1 1 0,-3 2 0,3-4 0,-2 2 0,2-5 0,0 2 0,0 0 0,0 0 0,0 2 0,-2 0 0,1 1 0,0 0 0,-3-1 0,3-3 0,-3 2 0,3-1 0,-2 1 0,-2 1 0,-1-2 0,-1-1 0,1-2 0,2-1 0,2 0 0,0 1 0,-1 1 0,-1 1 0,-3 1 0,-5 0 0,6-2 0,-3-2 0,8 0 0,-2 0 0,1 0 0,0 0 0,1 0 0,-1 0 0,-2 0 0,2 0 0,1-1 0,0-1 0,0-2 0,1-3 0,0 0 0,0-3 0,0 1 0,2 0 0,-1 0 0,1 0 0,0-1 0,0 1 0,1 0 0,1 2 0,-1 1 0,-1 1 0,0 0 0,1 0 0,0-1 0,1-3 0,0 0 0,0-1 0,0-2 0,0 5 0,0-3 0,0 6 0,-1-1 0,-1 2 0,-1 1 0,0-1 0,-1 1 0,0-2 0,2-1 0,0 0 0,-1-1 0,1 0 0,0 0 0,0 1 0,1 2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47:16.349"/>
    </inkml:context>
    <inkml:brush xml:id="br0">
      <inkml:brushProperty name="width" value="0.05" units="cm"/>
      <inkml:brushProperty name="height" value="0.05" units="cm"/>
    </inkml:brush>
  </inkml:definitions>
  <inkml:trace contextRef="#ctx0" brushRef="#br0">1 103 24575,'11'0'0,"3"-2"0,2 0 0,2-1 0,-1-2 0,0-2 0,-3-1 0,0 0 0,-1 0 0,-2 3 0,0 0 0,-2 0 0,1 1 0,0 0 0,-2 0 0,4 0 0,-6 1 0,7-1 0,-6 1 0,1 0 0,1 0 0,-2 1 0,1 0 0,4 1 0,-5 1 0,3 0 0,-4 0 0,3-2 0,0 0 0,0 0 0,2 0 0,-1 2 0,0 0 0,2 0 0,2 0 0,3 0 0,2 0 0,-1 0 0,0 0 0,0 0 0,0 0 0,0 0 0,0 2 0,0 1 0,0 1 0,0 2 0,4-1 0,-9 1 0,5-1 0,-6-1 0,3 2 0,1-1 0,-3 0 0,1-1 0,2-1 0,-2 1 0,2-2 0,0 2 0,-2 1 0,2-2 0,-1 1 0,-2 0 0,1 0 0,-1 1 0,-1-1 0,-1 1 0,-1 0 0,3-3 0,-4 2 0,5-2 0,-7 1 0,3 1 0,-1-1 0,0 1 0,2 1 0,-1-1 0,2 3 0,-5-5 0,3 2 0,-3-2 0,2 0 0,0 2 0,1 2 0,0-1 0,0 1 0,1-2 0,1 2 0,-4-3 0,2 3 0,-4-3 0,3 2 0,-2-3 0,4 4 0,-3-4 0,3 2 0,1 1 0,-1 0 0,4 2 0,-6-4 0,4 2 0,-6-2 0,3 2 0,-1-1 0,0 0 0,-1 0 0,2 0 0,-1 1 0,0-1 0,4 3 0,-6-4 0,6 3 0,-5-3 0,1 2 0,2 1 0,-1-2 0,0 1 0,-2 1 0,1-2 0,-1 1 0,-1 1 0,2-1 0,-2 1 0,-1-1 0,2 0 0,-2-1 0,0 3 0,-1-1 0,0 0 0,1-2 0,0-1 0,0-1 0,-1 2 0,-1 1 0,1 0 0,-1 0 0,-2 1 0,0-1 0,-2 1 0,0 1 0,2 0 0,0-1 0,1 0 0,-2-2 0,1-1 0,0 2 0,0 0 0,-1 1 0,1-1 0,1-1 0,-1 1 0,0 1 0,-2-2 0,0 1 0,0 0 0,0 0 0,2-2 0,0 0 0,0 1 0,-1 1 0,-1 0 0,2-1 0,0 2 0,-1-3 0,1 4 0,0-2 0,0 0 0,0 1 0,2-1 0,-2 1 0,0 0 0,1 0 0,0 0 0,1-2 0,-1 2 0,0-2 0,0 0 0,0 1 0,1 1 0,-1-1 0,1 2 0,1-1 0,-1 0 0,3 4 0,-4-5 0,1 5 0,0-2 0,-3-2 0,2 2 0,-1-4 0,0 3 0,0-2 0,0 3 0,-2-3 0,0 0 0,0 0 0,0 0 0,0 1 0,0-1 0,0 0 0,0-2 0,0 1 0,0 1 0,0-1 0,0 1 0,0 0 0,0 1 0,0-1 0,0 0 0,0-2 0,0 1 0,0-1 0,0 1 0,0 0 0,0 0 0,0 1 0,0 0 0,0-1 0,0 1 0,0 0 0,0-2 0,0 1 0,0-1 0,0 1 0,0 0 0,0 1 0,0-1 0,0 0 0,2-1 0,0 0 0,0 1 0,-1 0 0,-1 0 0,0 1 0,2-1 0,0-2 0,0-1 0,-1-2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5:33:56.745"/>
    </inkml:context>
    <inkml:brush xml:id="br0">
      <inkml:brushProperty name="width" value="0.05" units="cm"/>
      <inkml:brushProperty name="height" value="0.05" units="cm"/>
    </inkml:brush>
  </inkml:definitions>
  <inkml:trace contextRef="#ctx0" brushRef="#br0">367 65 24575,'-5'0'0,"-7"0"0,-7 0 0,-6 0 0,2-5 0,0-2 0,-2 0 0,3-3 0,0-1 0,0 2 0,-4 2 0,-1 3 0,-1 1 0,-2 2 0,-1 1 0,5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5:34:03.628"/>
    </inkml:context>
    <inkml:brush xml:id="br0">
      <inkml:brushProperty name="width" value="0.05" units="cm"/>
      <inkml:brushProperty name="height" value="0.05" units="cm"/>
    </inkml:brush>
  </inkml:definitions>
  <inkml:trace contextRef="#ctx0" brushRef="#br0">308 34 24575,'-44'-1'0,"20"0"0,1 1 0,0 1 0,-34 5 0,51-5 0,-1 1 0,1 0 0,0 0 0,0 0 0,1 0 0,-1 1 0,0 0 0,1 0 0,-1 1 0,1 0 0,0-1 0,1 2 0,-1-1 0,0 1 0,1-1 0,0 1 0,-5 8 0,4-5 0,0 0 0,1 0 0,0 1 0,0-1 0,1 1 0,0 0 0,0 0 0,1 0 0,-1 13 0,3-17 0,0-1 0,0 1 0,1 0 0,0 0 0,0-1 0,0 1 0,0-1 0,1 1 0,0-1 0,0 1 0,0-1 0,0 0 0,1 0 0,-1 0 0,1 0 0,0-1 0,0 1 0,1-1 0,-1 0 0,4 3 0,9 5 0,0-2 0,0 0 0,1-1 0,0 0 0,1-1 0,-1-2 0,1 1 0,0-2 0,0-1 0,20 2 0,-19-2 0,0 0 0,0-2 0,1 0 0,-1-1 0,0-1 0,38-7 0,-52 7 0,1 0 0,-1-1 0,0 0 0,0 0 0,0 0 0,0-1 0,0 0 0,-1 0 0,1 0 0,-1 0 0,0-1 0,0 1 0,0-1 0,0 0 0,0 0 0,-1-1 0,0 1 0,0-1 0,0 0 0,-1 0 0,1 0 0,-1 0 0,0 0 0,-1 0 0,1 0 0,-1-1 0,0 1 0,0-9 0,1-1 0,-1 1 0,-1-1 0,-1 0 0,0 1 0,0-1 0,-5-14 0,4 22 0,0 1 0,0 0 0,0 0 0,-1 1 0,0-1 0,0 1 0,0-1 0,-1 1 0,0 0 0,0 0 0,0 0 0,-1 1 0,1 0 0,-1-1 0,0 2 0,-8-5 0,3 1-124,-2 2 0,1-1 0,0 2 0,-1-1 0,0 2 0,0-1-1,0 2 1,0-1 0,-1 2 0,-13-1 0,0 1-6702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5:34:08.335"/>
    </inkml:context>
    <inkml:brush xml:id="br0">
      <inkml:brushProperty name="width" value="0.05" units="cm"/>
      <inkml:brushProperty name="height" value="0.05" units="cm"/>
    </inkml:brush>
  </inkml:definitions>
  <inkml:trace contextRef="#ctx0" brushRef="#br0">1 0 24575,'5'0'0,"7"0"0,7 0 0,5 0 0,4 0 0,3 0 0,1 0 0,0 0 0,0 0 0,0 0 0,0 0 0,0 0 0,-1 0 0,-5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5:34:10.487"/>
    </inkml:context>
    <inkml:brush xml:id="br0">
      <inkml:brushProperty name="width" value="0.05" units="cm"/>
      <inkml:brushProperty name="height" value="0.05" units="cm"/>
    </inkml:brush>
  </inkml:definitions>
  <inkml:trace contextRef="#ctx0" brushRef="#br0">1 64 24575,'5'0'0,"7"0"0,7 0 0,5 0 0,-1-6 0,0-1 0,2 0 0,2 2 0,2 1 0,-5-4 0,0 0 0,0 1 0,2 2 0,2 1 0,1 2 0,-5 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15:34:17.563"/>
    </inkml:context>
    <inkml:brush xml:id="br0">
      <inkml:brushProperty name="width" value="0.05" units="cm"/>
      <inkml:brushProperty name="height" value="0.05" units="cm"/>
    </inkml:brush>
  </inkml:definitions>
  <inkml:trace contextRef="#ctx0" brushRef="#br0">6 624 24575,'2'0'0,"0"1"0,0-1 0,0 1 0,0-1 0,0 1 0,0 0 0,0-1 0,0 1 0,0 0 0,0 0 0,-1 1 0,1-1 0,0 0 0,-1 1 0,1-1 0,-1 0 0,2 3 0,25 37 0,-2-5 0,-18-29 0,0-1 0,0 0 0,1 0 0,0-1 0,0 0 0,0 0 0,0-1 0,1-1 0,0 0 0,0 0 0,17 2 0,5-1 0,0-2 0,46-4 0,-30 1 0,-41 1 0,-1 0 0,0 0 0,1-1 0,-1 0 0,0 0 0,0 0 0,0-1 0,0 0 0,0 0 0,0-1 0,0 1 0,0-1 0,-1-1 0,0 1 0,1-1 0,-1 0 0,-1 0 0,1 0 0,0 0 0,-1-1 0,0 0 0,0 0 0,-1 0 0,6-10 0,-2 3 0,0 0 0,-1-1 0,0 1 0,-1-1 0,-1 0 0,0 0 0,-1-1 0,0 1 0,-1-1 0,0 0 0,-1 0 0,-1 1 0,-1-17 0,2-82 0,-6-118 0,5 223 0,-1 0 0,-1 1 0,1-1 0,-1 0 0,0 1 0,0-1 0,-1 1 0,0 0 0,0 0 0,-1 0 0,1 0 0,-1 1 0,-1-1 0,1 1 0,-1 0 0,0 0 0,0 1 0,0-1 0,0 1 0,-1 0 0,0 1 0,0-1 0,0 1 0,0 0 0,0 1 0,-1 0 0,1 0 0,-11-2 0,-17-2 0,1 1 0,-1 2 0,0 1 0,-52 5 0,34-2 0,38-1 0,0 0 0,1 0 0,-1 1 0,1 0 0,-1 1 0,1 0 0,-14 5 0,23-5 0,1-1 0,-1 1 0,0 1 0,1-1 0,-1 0 0,1 1 0,-1 0 0,1 0 0,0 0 0,0 0 0,1 0 0,-1 1 0,0-1 0,1 1 0,0-1 0,0 1 0,0 0 0,1 0 0,-1 0 0,1 0 0,0 0 0,0 0 0,-1 8 0,-2 24 0,2 0 0,1 0 0,7 70 0,-5-101 0,0 0 0,0 0 0,0 0 0,1 0 0,-1 0 0,1-1 0,0 1 0,0-1 0,1 1 0,-1-1 0,1 0 0,0 0 0,0 0 0,1 0 0,6 6 0,-3-5 0,0 0 0,0 0 0,0-1 0,1 0 0,0 0 0,0-1 0,0 0 0,14 3 0,2-2 0,1 0 0,0-2 0,0 0 0,0-2 0,38-4 0,-29-2 0,0 0 0,0-3 0,62-23 0,-76 22-1365,-4-1-5461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35:48.524"/>
    </inkml:context>
    <inkml:brush xml:id="br0">
      <inkml:brushProperty name="width" value="0.2" units="cm"/>
      <inkml:brushProperty name="height" value="0.2" units="cm"/>
      <inkml:brushProperty name="color" value="#E71224"/>
    </inkml:brush>
  </inkml:definitions>
  <inkml:trace contextRef="#ctx0" brushRef="#br0">1 0 24575,'0'77'0,"0"-25"0,0 6 0,0 16 0,0 6 0,0 14 0,0 5 0,1-28 0,1 1 0,1 0 0,1 0 0,1-1 0,1-1 0,7 29 0,3-4 0,1-13 0,3-5 0,-2-13 0,0-6 0,15 35 0,-5-15 0,-3-15 0,1-2 0,0 0 0,4 9 0,7 12 0,-15-35 0,-1 1 0,1 2 0,0-1 0,-1 0 0,0-1 0,17 44 0,-1-5 0,2-1 0,-17-40 0,1 0 0,3 4 0,0 0 0,1 2 0,1 1 0,1 1 0,0 1 0,-3-5 0,0 0 0,-1-5 0,-1-2 0,21 32 0,-8-10 0,-2-6 0,-5-1 0,1-4 0,-2-9 0,-3-2 0,1-6 0,-1 0 0,2 3 0,3 1 0,0 4 0,4 6 0,2 5 0,2 1 0,1 4 0,0 0 0,1 6 0,-2 4 0,1 1 0,3 4 0,0-1 0,1-1 0,-1-3 0,-1-3 0,-2-1 0,-4-4 0,0-1 0,-2-5 0,3-5 0,4 3 0,1-3 0,11 6 0,10 6 0,-26-30 0,1 0 0,8 5 0,2 1 0,5 3 0,2 2 0,1 2 0,1 1 0,2 1 0,-1 0 0,-2-2 0,-1-1 0,-2-4 0,1-1 0,-1-2 0,1-1 0,-1-1 0,1-2 0,1-2 0,0-1 0,0-2 0,0-1 0,-1-4 0,0-2 0,-5-3 0,-1-1 0,36 14 0,-11-6 0,-11-2 0,-5 0 0,-8-4 0,-5-4 0,-2-4 0,-3-2 0,6 1 0,3 2 0,7 0 0,11-4 0,7 0 0,14-3 0,8-2 0,-44-2 0,2 0 0,3 0 0,1-1 0,3 0 0,0 0 0,3-1 0,0 0 0,-2-1 0,0 0 0,-1 0 0,-1 0 0,0 1 0,-1-2 0,2-1 0,-1-3 0,3-2 0,0-2 0,2-3 0,0-2 0,-4-2 0,-1-1 0,-3 2 0,-2-1 0,37-16 0,-10-2 0,4-4 0,-34 16 0,2-1 0,11-1 0,3-1 0,11-3 0,3-1 0,8-2 0,2 0 0,-2-1 0,-2-2 0,-3 1 0,-4-1 0,-7 1 0,-4 1 0,-10 1 0,-2 1 0,-6 2 0,-2 1 0,31-22 0,-17 6 0,-12 5 0,-11 2 0,4 0 0,7-2 0,14-7 0,13 0 0,9 2 0,1 0 0,-7 1 0,-10-2 0,-9-8 0,-9-2 0,-6 3 0,-11 7 0,-5 7 0,-5 4 0,-3 0 0,-1-4 0,-4-1 0,2-3 0,3-2 0,7 0 0,8-7 0,7-2 0,2-5 0,-3 0 0,-1 0 0,-2-1 0,-2 1 0,-1 1 0,-2 4 0,-3-2 0,-3-2 0,-2-5 0,-2-5 0,0 1 0,-1 3 0,0 1 0,0 4 0,-1 1 0,1-2 0,0 0 0,1-7 0,1-13 0,6-14 0,-14 40 0,0 0 0,1-4 0,1 0 0,0 0 0,0 0 0,0 1 0,0 0 0,-1 2 0,-1 1 0,0 3 0,-1 1 0,14-42 0,-3 3 0,0 0 0,-1 4 0,-3 6 0,-2 5 0,-1 5 0,1-5 0,5-3 0,-2-3 0,-2 3 0,-2 8 0,-3 6 0,1 6 0,-1-1 0,-4-1 0,0-1 0,-4 1 0,0 4 0,0 4 0,1 1 0,-1 4 0,-2 7 0,-5 10 0,-3 14 0,-1 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0T15:36:15.140"/>
    </inkml:context>
    <inkml:brush xml:id="br0">
      <inkml:brushProperty name="width" value="0.35" units="cm"/>
      <inkml:brushProperty name="height" value="0.3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3179763" y="684213"/>
            <a:ext cx="3200400" cy="1800225"/>
          </a:xfrm>
          <a:prstGeom prst="rect">
            <a:avLst/>
          </a:prstGeom>
          <a:noFill/>
          <a:ln w="6350">
            <a:solidFill>
              <a:schemeClr val="tx1"/>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bwMode="gray">
          <a:xfrm>
            <a:off x="476672" y="2771784"/>
            <a:ext cx="5904000" cy="5472168"/>
          </a:xfrm>
          <a:prstGeom prst="rect">
            <a:avLst/>
          </a:prstGeom>
        </p:spPr>
        <p:txBody>
          <a:bodyPr vert="horz" lIns="0" tIns="0" rIns="0" bIns="0" rtlCol="0"/>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Kopfzeilenplatzhalter 1"/>
          <p:cNvSpPr>
            <a:spLocks noGrp="1"/>
          </p:cNvSpPr>
          <p:nvPr>
            <p:ph type="hdr" sz="quarter"/>
          </p:nvPr>
        </p:nvSpPr>
        <p:spPr bwMode="gray">
          <a:xfrm>
            <a:off x="476672" y="251520"/>
            <a:ext cx="2971800" cy="144000"/>
          </a:xfrm>
          <a:prstGeom prst="rect">
            <a:avLst/>
          </a:prstGeom>
        </p:spPr>
        <p:txBody>
          <a:bodyPr vert="horz" lIns="0" tIns="0" rIns="0" bIns="0" rtlCol="0" anchor="ctr"/>
          <a:lstStyle>
            <a:lvl1pPr algn="l">
              <a:defRPr sz="1200">
                <a:solidFill>
                  <a:schemeClr val="tx1"/>
                </a:solidFill>
                <a:latin typeface="+mn-lt"/>
              </a:defRPr>
            </a:lvl1pPr>
          </a:lstStyle>
          <a:p>
            <a:endParaRPr lang="de-DE" sz="1000" dirty="0"/>
          </a:p>
        </p:txBody>
      </p:sp>
      <p:sp>
        <p:nvSpPr>
          <p:cNvPr id="13"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700">
                <a:solidFill>
                  <a:schemeClr val="tx1"/>
                </a:solidFill>
                <a:latin typeface="+mn-lt"/>
              </a:defRPr>
            </a:lvl1pPr>
          </a:lstStyle>
          <a:p>
            <a:fld id="{606352C4-00F2-4378-880D-566B190ADEE4}" type="datetime1">
              <a:rPr lang="de-DE" sz="1000" smtClean="0"/>
              <a:pPr/>
              <a:t>23.05.2022</a:t>
            </a:fld>
            <a:endParaRPr lang="de-DE" sz="1000" dirty="0"/>
          </a:p>
        </p:txBody>
      </p:sp>
      <p:sp>
        <p:nvSpPr>
          <p:cNvPr id="14" name="Fußzeilenplatzhalter 4"/>
          <p:cNvSpPr>
            <a:spLocks noGrp="1"/>
          </p:cNvSpPr>
          <p:nvPr>
            <p:ph type="ftr" sz="quarter" idx="4"/>
          </p:nvPr>
        </p:nvSpPr>
        <p:spPr bwMode="gray">
          <a:xfrm>
            <a:off x="1629152" y="8748480"/>
            <a:ext cx="4320000" cy="144000"/>
          </a:xfrm>
          <a:prstGeom prst="rect">
            <a:avLst/>
          </a:prstGeom>
        </p:spPr>
        <p:txBody>
          <a:bodyPr vert="horz" lIns="0" tIns="0" rIns="0" bIns="0" rtlCol="0" anchor="ctr">
            <a:noAutofit/>
          </a:bodyPr>
          <a:lstStyle>
            <a:lvl1pPr algn="l">
              <a:defRPr sz="700">
                <a:solidFill>
                  <a:schemeClr val="tx1"/>
                </a:solidFill>
                <a:latin typeface="+mn-lt"/>
              </a:defRPr>
            </a:lvl1pPr>
          </a:lstStyle>
          <a:p>
            <a:r>
              <a:rPr lang="de-DE" sz="1000" dirty="0"/>
              <a:t>Titel der Präsentation</a:t>
            </a:r>
          </a:p>
        </p:txBody>
      </p:sp>
      <p:sp>
        <p:nvSpPr>
          <p:cNvPr id="15" name="Foliennummernplatzhalter 5"/>
          <p:cNvSpPr>
            <a:spLocks noGrp="1"/>
          </p:cNvSpPr>
          <p:nvPr>
            <p:ph type="sldNum" sz="quarter" idx="5"/>
          </p:nvPr>
        </p:nvSpPr>
        <p:spPr bwMode="gray">
          <a:xfrm>
            <a:off x="477056" y="8748480"/>
            <a:ext cx="287648" cy="144000"/>
          </a:xfrm>
          <a:prstGeom prst="rect">
            <a:avLst/>
          </a:prstGeom>
        </p:spPr>
        <p:txBody>
          <a:bodyPr vert="horz" lIns="0" tIns="0" rIns="0" bIns="0" rtlCol="0" anchor="ctr">
            <a:noAutofit/>
          </a:bodyPr>
          <a:lstStyle>
            <a:lvl1pPr algn="l">
              <a:defRPr sz="700">
                <a:solidFill>
                  <a:schemeClr val="tx1"/>
                </a:solidFill>
                <a:latin typeface="+mn-lt"/>
              </a:defRPr>
            </a:lvl1pPr>
          </a:lstStyle>
          <a:p>
            <a:fld id="{8FF9B0DE-3FEB-4AA0-B465-B80EF7C1333D}" type="slidenum">
              <a:rPr lang="de-DE" sz="1000" smtClean="0"/>
              <a:pPr/>
              <a:t>‹Nr.›</a:t>
            </a:fld>
            <a:endParaRPr lang="de-DE" sz="1000" dirty="0"/>
          </a:p>
        </p:txBody>
      </p:sp>
      <p:pic>
        <p:nvPicPr>
          <p:cNvPr id="11" name="Obraz 10">
            <a:extLst>
              <a:ext uri="{FF2B5EF4-FFF2-40B4-BE49-F238E27FC236}">
                <a16:creationId xmlns:a16="http://schemas.microsoft.com/office/drawing/2014/main" id="{F0B15FF4-5A8B-4F80-B8F7-8FCB3C15F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337" y="8532456"/>
            <a:ext cx="360000" cy="360000"/>
          </a:xfrm>
          <a:prstGeom prst="rect">
            <a:avLst/>
          </a:prstGeom>
        </p:spPr>
      </p:pic>
    </p:spTree>
    <p:extLst>
      <p:ext uri="{BB962C8B-B14F-4D97-AF65-F5344CB8AC3E}">
        <p14:creationId xmlns:p14="http://schemas.microsoft.com/office/powerpoint/2010/main" val="2846198732"/>
      </p:ext>
    </p:extLst>
  </p:cSld>
  <p:clrMap bg1="lt1" tx1="dk1" bg2="lt2" tx2="dk2" accent1="accent1" accent2="accent2" accent3="accent3" accent4="accent4" accent5="accent5" accent6="accent6" hlink="hlink" folHlink="folHlink"/>
  <p:notesStyle>
    <a:lvl1pPr marL="0" algn="l" defTabSz="914377" rtl="0" eaLnBrk="1" latinLnBrk="0" hangingPunct="1">
      <a:lnSpc>
        <a:spcPct val="110000"/>
      </a:lnSpc>
      <a:spcBef>
        <a:spcPts val="1200"/>
      </a:spcBef>
      <a:defRPr sz="1333" b="1" i="0" kern="1200">
        <a:solidFill>
          <a:schemeClr val="tx1"/>
        </a:solidFill>
        <a:latin typeface="Lidl Font Pro" panose="02000000000000000000" pitchFamily="2" charset="0"/>
        <a:ea typeface="+mn-ea"/>
        <a:cs typeface="+mn-cs"/>
      </a:defRPr>
    </a:lvl1pPr>
  </p:notesStyle>
  <p:extLst>
    <p:ext uri="{620B2872-D7B9-4A21-9093-7833F8D536E1}">
      <p15:sldGuideLst xmlns:p15="http://schemas.microsoft.com/office/powerpoint/2012/main">
        <p15:guide id="1" pos="302" userDrawn="1">
          <p15:clr>
            <a:srgbClr val="F26B43"/>
          </p15:clr>
        </p15:guide>
        <p15:guide id="2"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179763" y="684213"/>
            <a:ext cx="3200400" cy="180022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a:t>
            </a:fld>
            <a:endParaRPr lang="de-DE" sz="1000" dirty="0"/>
          </a:p>
        </p:txBody>
      </p:sp>
    </p:spTree>
    <p:extLst>
      <p:ext uri="{BB962C8B-B14F-4D97-AF65-F5344CB8AC3E}">
        <p14:creationId xmlns:p14="http://schemas.microsoft.com/office/powerpoint/2010/main" val="1774756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SD3 </a:t>
            </a:r>
            <a:r>
              <a:rPr lang="en-US" dirty="0" err="1"/>
              <a:t>Zahlen</a:t>
            </a:r>
            <a:r>
              <a:rPr lang="en-US" dirty="0"/>
              <a:t> </a:t>
            </a:r>
            <a:r>
              <a:rPr lang="en-US" dirty="0" err="1"/>
              <a:t>besser</a:t>
            </a:r>
            <a:r>
              <a:rPr lang="en-US" dirty="0"/>
              <a:t> </a:t>
            </a:r>
            <a:r>
              <a:rPr lang="en-US" dirty="0" err="1"/>
              <a:t>erkennbar</a:t>
            </a:r>
            <a:endParaRPr lang="en-US" dirty="0"/>
          </a:p>
          <a:p>
            <a:endParaRPr lang="en-US" dirty="0"/>
          </a:p>
          <a:p>
            <a:endParaRPr lang="en-US" dirty="0"/>
          </a:p>
          <a:p>
            <a:r>
              <a:rPr lang="en-US" dirty="0"/>
              <a:t>Wie </a:t>
            </a:r>
            <a:r>
              <a:rPr lang="en-US" dirty="0" err="1"/>
              <a:t>verarbeitet</a:t>
            </a:r>
            <a:r>
              <a:rPr lang="en-US" dirty="0"/>
              <a:t> nun der Computer die </a:t>
            </a:r>
            <a:r>
              <a:rPr lang="en-US" dirty="0" err="1"/>
              <a:t>Zahlen</a:t>
            </a:r>
            <a:r>
              <a:rPr lang="de-DE" dirty="0"/>
              <a:t>??</a:t>
            </a:r>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13</a:t>
            </a:fld>
            <a:endParaRPr lang="de-DE" sz="1000" dirty="0"/>
          </a:p>
        </p:txBody>
      </p:sp>
    </p:spTree>
    <p:extLst>
      <p:ext uri="{BB962C8B-B14F-4D97-AF65-F5344CB8AC3E}">
        <p14:creationId xmlns:p14="http://schemas.microsoft.com/office/powerpoint/2010/main" val="152250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Datensatz wurde bereits vorverarbeitet</a:t>
            </a:r>
          </a:p>
          <a:p>
            <a:pPr marL="285750" indent="-285750">
              <a:buFont typeface="Wingdings" panose="05000000000000000000" pitchFamily="2" charset="2"/>
              <a:buChar char="à"/>
            </a:pPr>
            <a:r>
              <a:rPr lang="en-US" dirty="0" err="1">
                <a:sym typeface="Wingdings" panose="05000000000000000000" pitchFamily="2" charset="2"/>
              </a:rPr>
              <a:t>Aus</a:t>
            </a:r>
            <a:r>
              <a:rPr lang="en-US" dirty="0">
                <a:sym typeface="Wingdings" panose="05000000000000000000" pitchFamily="2" charset="2"/>
              </a:rPr>
              <a:t> </a:t>
            </a:r>
            <a:r>
              <a:rPr lang="en-US" dirty="0" err="1">
                <a:sym typeface="Wingdings" panose="05000000000000000000" pitchFamily="2" charset="2"/>
              </a:rPr>
              <a:t>jeder</a:t>
            </a:r>
            <a:r>
              <a:rPr lang="en-US" dirty="0">
                <a:sym typeface="Wingdings" panose="05000000000000000000" pitchFamily="2" charset="2"/>
              </a:rPr>
              <a:t> </a:t>
            </a:r>
            <a:r>
              <a:rPr lang="en-US" dirty="0" err="1">
                <a:sym typeface="Wingdings" panose="05000000000000000000" pitchFamily="2" charset="2"/>
              </a:rPr>
              <a:t>handgeschriebenen</a:t>
            </a:r>
            <a:r>
              <a:rPr lang="en-US" dirty="0">
                <a:sym typeface="Wingdings" panose="05000000000000000000" pitchFamily="2" charset="2"/>
              </a:rPr>
              <a:t> </a:t>
            </a:r>
            <a:r>
              <a:rPr lang="en-US" dirty="0" err="1">
                <a:sym typeface="Wingdings" panose="05000000000000000000" pitchFamily="2" charset="2"/>
              </a:rPr>
              <a:t>Zahl</a:t>
            </a:r>
            <a:r>
              <a:rPr lang="en-US" dirty="0">
                <a:sym typeface="Wingdings" panose="05000000000000000000" pitchFamily="2" charset="2"/>
              </a:rPr>
              <a:t> </a:t>
            </a:r>
            <a:r>
              <a:rPr lang="en-US" dirty="0" err="1">
                <a:sym typeface="Wingdings" panose="05000000000000000000" pitchFamily="2" charset="2"/>
              </a:rPr>
              <a:t>wurde</a:t>
            </a:r>
            <a:r>
              <a:rPr lang="en-US" dirty="0">
                <a:sym typeface="Wingdings" panose="05000000000000000000" pitchFamily="2" charset="2"/>
              </a:rPr>
              <a:t> </a:t>
            </a:r>
            <a:r>
              <a:rPr lang="en-US" dirty="0" err="1">
                <a:sym typeface="Wingdings" panose="05000000000000000000" pitchFamily="2" charset="2"/>
              </a:rPr>
              <a:t>ein</a:t>
            </a:r>
            <a:r>
              <a:rPr lang="en-US" dirty="0">
                <a:sym typeface="Wingdings" panose="05000000000000000000" pitchFamily="2" charset="2"/>
              </a:rPr>
              <a:t> Feld </a:t>
            </a:r>
            <a:r>
              <a:rPr lang="en-US" dirty="0" err="1">
                <a:sym typeface="Wingdings" panose="05000000000000000000" pitchFamily="2" charset="2"/>
              </a:rPr>
              <a:t>aus</a:t>
            </a:r>
            <a:r>
              <a:rPr lang="en-US" dirty="0">
                <a:sym typeface="Wingdings" panose="05000000000000000000" pitchFamily="2" charset="2"/>
              </a:rPr>
              <a:t> 28x28 </a:t>
            </a:r>
            <a:r>
              <a:rPr lang="en-US" dirty="0" err="1">
                <a:sym typeface="Wingdings" panose="05000000000000000000" pitchFamily="2" charset="2"/>
              </a:rPr>
              <a:t>Pixeln</a:t>
            </a:r>
            <a:r>
              <a:rPr lang="en-US" dirty="0">
                <a:sym typeface="Wingdings" panose="05000000000000000000" pitchFamily="2" charset="2"/>
              </a:rPr>
              <a:t> </a:t>
            </a:r>
            <a:r>
              <a:rPr lang="en-US" dirty="0" err="1">
                <a:sym typeface="Wingdings" panose="05000000000000000000" pitchFamily="2" charset="2"/>
              </a:rPr>
              <a:t>erstellt</a:t>
            </a:r>
            <a:endParaRPr lang="en-US" dirty="0">
              <a:sym typeface="Wingdings" panose="05000000000000000000" pitchFamily="2" charset="2"/>
            </a:endParaRPr>
          </a:p>
          <a:p>
            <a:pPr marL="285750" indent="-285750">
              <a:buFont typeface="Wingdings" panose="05000000000000000000" pitchFamily="2" charset="2"/>
              <a:buChar char="à"/>
            </a:pPr>
            <a:endParaRPr lang="en-US" dirty="0">
              <a:sym typeface="Wingdings" panose="05000000000000000000" pitchFamily="2" charset="2"/>
            </a:endParaRPr>
          </a:p>
          <a:p>
            <a:r>
              <a:rPr lang="de-DE" dirty="0"/>
              <a:t>Je heller, desto höher der Wert (näher an 1)</a:t>
            </a:r>
          </a:p>
          <a:p>
            <a:r>
              <a:rPr lang="de-DE" dirty="0"/>
              <a:t>Je dunkler, desto kleiner der Wert (näher an 0)</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Wert eines Neurons </a:t>
            </a:r>
            <a:r>
              <a:rPr lang="en-US" dirty="0">
                <a:sym typeface="Wingdings" panose="05000000000000000000" pitchFamily="2" charset="2"/>
              </a:rPr>
              <a:t>= Activation</a:t>
            </a:r>
          </a:p>
          <a:p>
            <a:pPr marL="0" indent="0">
              <a:buFont typeface="Wingdings" panose="05000000000000000000" pitchFamily="2" charset="2"/>
              <a:buNone/>
            </a:pPr>
            <a:endParaRPr lang="en-US" dirty="0">
              <a:sym typeface="Wingdings" panose="05000000000000000000" pitchFamily="2" charset="2"/>
            </a:endParaRPr>
          </a:p>
          <a:p>
            <a:pPr marL="0" indent="0">
              <a:buFont typeface="Wingdings" panose="05000000000000000000" pitchFamily="2" charset="2"/>
              <a:buNone/>
            </a:pPr>
            <a:r>
              <a:rPr lang="en-US" dirty="0" err="1">
                <a:sym typeface="Wingdings" panose="05000000000000000000" pitchFamily="2" charset="2"/>
              </a:rPr>
              <a:t>Unterschied</a:t>
            </a:r>
            <a:r>
              <a:rPr lang="en-US" dirty="0">
                <a:sym typeface="Wingdings" panose="05000000000000000000" pitchFamily="2" charset="2"/>
              </a:rPr>
              <a:t> </a:t>
            </a:r>
            <a:r>
              <a:rPr lang="en-US" dirty="0" err="1">
                <a:sym typeface="Wingdings" panose="05000000000000000000" pitchFamily="2" charset="2"/>
              </a:rPr>
              <a:t>zum</a:t>
            </a:r>
            <a:r>
              <a:rPr lang="en-US" dirty="0">
                <a:sym typeface="Wingdings" panose="05000000000000000000" pitchFamily="2" charset="2"/>
              </a:rPr>
              <a:t> Modell </a:t>
            </a:r>
            <a:r>
              <a:rPr lang="en-US" dirty="0" err="1">
                <a:sym typeface="Wingdings" panose="05000000000000000000" pitchFamily="2" charset="2"/>
              </a:rPr>
              <a:t>davor</a:t>
            </a:r>
            <a:r>
              <a:rPr lang="en-US" dirty="0">
                <a:sym typeface="Wingdings" panose="05000000000000000000" pitchFamily="2" charset="2"/>
              </a:rPr>
              <a:t>  784 Inputs</a:t>
            </a:r>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14</a:t>
            </a:fld>
            <a:endParaRPr lang="de-DE" sz="1000" dirty="0"/>
          </a:p>
        </p:txBody>
      </p:sp>
    </p:spTree>
    <p:extLst>
      <p:ext uri="{BB962C8B-B14F-4D97-AF65-F5344CB8AC3E}">
        <p14:creationId xmlns:p14="http://schemas.microsoft.com/office/powerpoint/2010/main" val="197957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Sind zwar schon viele Daten aber wir können mit wenig Aufwand mehr Daten draus machen</a:t>
            </a:r>
          </a:p>
          <a:p>
            <a:endParaRPr lang="de-DE" dirty="0"/>
          </a:p>
          <a:p>
            <a:r>
              <a:rPr lang="de-DE" dirty="0"/>
              <a:t>Für uns Menschen macht es keinen großen Unterschied.</a:t>
            </a:r>
          </a:p>
          <a:p>
            <a:endParaRPr lang="de-DE" dirty="0"/>
          </a:p>
          <a:p>
            <a:r>
              <a:rPr lang="de-DE" dirty="0"/>
              <a:t>Für unser Neuronales Netz ist es ein anderer Neuron, der angesprochen wird.</a:t>
            </a:r>
          </a:p>
          <a:p>
            <a:endParaRPr lang="de-DE" dirty="0"/>
          </a:p>
          <a:p>
            <a:r>
              <a:rPr lang="de-DE" dirty="0" err="1"/>
              <a:t>Wenns</a:t>
            </a:r>
            <a:r>
              <a:rPr lang="de-DE" dirty="0"/>
              <a:t> für euch grad kein Sinn ergeben hat, gerne nochmal später fragen.</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15</a:t>
            </a:fld>
            <a:endParaRPr lang="de-DE" sz="1000" dirty="0"/>
          </a:p>
        </p:txBody>
      </p:sp>
    </p:spTree>
    <p:extLst>
      <p:ext uri="{BB962C8B-B14F-4D97-AF65-F5344CB8AC3E}">
        <p14:creationId xmlns:p14="http://schemas.microsoft.com/office/powerpoint/2010/main" val="236844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z.B</a:t>
            </a:r>
            <a:r>
              <a:rPr lang="de-DE" dirty="0"/>
              <a:t> </a:t>
            </a:r>
          </a:p>
          <a:p>
            <a:r>
              <a:rPr lang="de-DE" dirty="0"/>
              <a:t>Es gibt mehr 1en als 5er  </a:t>
            </a:r>
            <a:r>
              <a:rPr lang="de-DE" dirty="0">
                <a:sym typeface="Wingdings" panose="05000000000000000000" pitchFamily="2" charset="2"/>
              </a:rPr>
              <a:t> Modell rät eher 1 als 5</a:t>
            </a:r>
          </a:p>
          <a:p>
            <a:endParaRPr lang="de-DE" dirty="0">
              <a:sym typeface="Wingdings" panose="05000000000000000000" pitchFamily="2" charset="2"/>
            </a:endParaRPr>
          </a:p>
          <a:p>
            <a:r>
              <a:rPr lang="de-DE" dirty="0" err="1">
                <a:sym typeface="Wingdings" panose="05000000000000000000" pitchFamily="2" charset="2"/>
              </a:rPr>
              <a:t>Undersampling</a:t>
            </a:r>
            <a:r>
              <a:rPr lang="de-DE" dirty="0">
                <a:sym typeface="Wingdings" panose="05000000000000000000" pitchFamily="2" charset="2"/>
              </a:rPr>
              <a:t>: Die Anzahl von allen Klassen werden balanciert (31.565)</a:t>
            </a:r>
          </a:p>
          <a:p>
            <a:endParaRPr lang="de-DE" dirty="0"/>
          </a:p>
          <a:p>
            <a:r>
              <a:rPr lang="de-DE" dirty="0"/>
              <a:t>Vorstellung: Man löscht alles über der Linie</a:t>
            </a:r>
          </a:p>
          <a:p>
            <a:r>
              <a:rPr lang="de-DE" dirty="0"/>
              <a:t>Realität: zufällige Zahlen in den Säulen löschen</a:t>
            </a:r>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16</a:t>
            </a:fld>
            <a:endParaRPr lang="de-DE" sz="1000" dirty="0"/>
          </a:p>
        </p:txBody>
      </p:sp>
    </p:spTree>
    <p:extLst>
      <p:ext uri="{BB962C8B-B14F-4D97-AF65-F5344CB8AC3E}">
        <p14:creationId xmlns:p14="http://schemas.microsoft.com/office/powerpoint/2010/main" val="65869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17</a:t>
            </a:fld>
            <a:endParaRPr lang="de-DE" sz="1000" dirty="0"/>
          </a:p>
        </p:txBody>
      </p:sp>
    </p:spTree>
    <p:extLst>
      <p:ext uri="{BB962C8B-B14F-4D97-AF65-F5344CB8AC3E}">
        <p14:creationId xmlns:p14="http://schemas.microsoft.com/office/powerpoint/2010/main" val="64454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-Kann noch weiter </a:t>
            </a:r>
            <a:r>
              <a:rPr lang="de-DE" dirty="0" err="1"/>
              <a:t>aufgesplitet</a:t>
            </a:r>
            <a:r>
              <a:rPr lang="de-DE" dirty="0"/>
              <a:t> werden</a:t>
            </a:r>
          </a:p>
          <a:p>
            <a:endParaRPr lang="de-DE" dirty="0"/>
          </a:p>
          <a:p>
            <a:r>
              <a:rPr lang="de-DE" dirty="0"/>
              <a:t>-Unser NN entscheidet nun inwiefern der Input einem Abschnitt ähnelt</a:t>
            </a:r>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18</a:t>
            </a:fld>
            <a:endParaRPr lang="de-DE" sz="1000" dirty="0"/>
          </a:p>
        </p:txBody>
      </p:sp>
    </p:spTree>
    <p:extLst>
      <p:ext uri="{BB962C8B-B14F-4D97-AF65-F5344CB8AC3E}">
        <p14:creationId xmlns:p14="http://schemas.microsoft.com/office/powerpoint/2010/main" val="259516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19</a:t>
            </a:fld>
            <a:endParaRPr lang="de-DE" sz="1000" dirty="0"/>
          </a:p>
        </p:txBody>
      </p:sp>
    </p:spTree>
    <p:extLst>
      <p:ext uri="{BB962C8B-B14F-4D97-AF65-F5344CB8AC3E}">
        <p14:creationId xmlns:p14="http://schemas.microsoft.com/office/powerpoint/2010/main" val="1255731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nSpc>
                <a:spcPct val="200000"/>
              </a:lnSpc>
              <a:buFontTx/>
              <a:buNone/>
            </a:pPr>
            <a:r>
              <a:rPr lang="en-US" dirty="0"/>
              <a:t>Wie </a:t>
            </a:r>
            <a:r>
              <a:rPr lang="en-US" dirty="0" err="1"/>
              <a:t>kann</a:t>
            </a:r>
            <a:r>
              <a:rPr lang="en-US" dirty="0"/>
              <a:t> man nun sein </a:t>
            </a:r>
            <a:r>
              <a:rPr lang="en-US" dirty="0" err="1"/>
              <a:t>bereits</a:t>
            </a:r>
            <a:r>
              <a:rPr lang="en-US" dirty="0"/>
              <a:t> </a:t>
            </a:r>
            <a:r>
              <a:rPr lang="en-US" dirty="0" err="1"/>
              <a:t>vorhandenes</a:t>
            </a:r>
            <a:r>
              <a:rPr lang="en-US" dirty="0"/>
              <a:t> NN </a:t>
            </a:r>
            <a:r>
              <a:rPr lang="en-US" dirty="0" err="1"/>
              <a:t>verbessern</a:t>
            </a:r>
            <a:r>
              <a:rPr lang="en-US" dirty="0"/>
              <a:t>?</a:t>
            </a:r>
          </a:p>
          <a:p>
            <a:pPr marL="0" indent="0">
              <a:lnSpc>
                <a:spcPct val="200000"/>
              </a:lnSpc>
              <a:buFontTx/>
              <a:buNone/>
            </a:pPr>
            <a:endParaRPr lang="en-US" dirty="0"/>
          </a:p>
          <a:p>
            <a:pPr marL="285750" indent="-285750">
              <a:lnSpc>
                <a:spcPct val="200000"/>
              </a:lnSpc>
              <a:buFontTx/>
              <a:buChar char="-"/>
            </a:pPr>
            <a:r>
              <a:rPr lang="en-US" dirty="0"/>
              <a:t>Number of Hidden Layers, Neurons</a:t>
            </a:r>
            <a:r>
              <a:rPr lang="en-US" b="0" dirty="0"/>
              <a:t> </a:t>
            </a:r>
            <a:r>
              <a:rPr lang="en-US" b="0" dirty="0">
                <a:sym typeface="Wingdings" panose="05000000000000000000" pitchFamily="2" charset="2"/>
              </a:rPr>
              <a:t> </a:t>
            </a:r>
            <a:r>
              <a:rPr lang="en-US" b="0" dirty="0" err="1">
                <a:sym typeface="Wingdings" panose="05000000000000000000" pitchFamily="2" charset="2"/>
              </a:rPr>
              <a:t>braucht</a:t>
            </a:r>
            <a:r>
              <a:rPr lang="en-US" b="0" dirty="0">
                <a:sym typeface="Wingdings" panose="05000000000000000000" pitchFamily="2" charset="2"/>
              </a:rPr>
              <a:t> </a:t>
            </a:r>
            <a:r>
              <a:rPr lang="en-US" b="0" dirty="0" err="1">
                <a:sym typeface="Wingdings" panose="05000000000000000000" pitchFamily="2" charset="2"/>
              </a:rPr>
              <a:t>sehr</a:t>
            </a:r>
            <a:r>
              <a:rPr lang="en-US" b="0" dirty="0">
                <a:sym typeface="Wingdings" panose="05000000000000000000" pitchFamily="2" charset="2"/>
              </a:rPr>
              <a:t> </a:t>
            </a:r>
            <a:r>
              <a:rPr lang="en-US" b="0" dirty="0" err="1">
                <a:sym typeface="Wingdings" panose="05000000000000000000" pitchFamily="2" charset="2"/>
              </a:rPr>
              <a:t>viel</a:t>
            </a:r>
            <a:r>
              <a:rPr lang="en-US" b="0" dirty="0">
                <a:sym typeface="Wingdings" panose="05000000000000000000" pitchFamily="2" charset="2"/>
              </a:rPr>
              <a:t> </a:t>
            </a:r>
            <a:r>
              <a:rPr lang="en-US" b="0" dirty="0" err="1">
                <a:sym typeface="Wingdings" panose="05000000000000000000" pitchFamily="2" charset="2"/>
              </a:rPr>
              <a:t>Rechenleistung</a:t>
            </a:r>
            <a:endParaRPr lang="en-US" b="0" dirty="0">
              <a:sym typeface="Wingdings" panose="05000000000000000000" pitchFamily="2" charset="2"/>
            </a:endParaRPr>
          </a:p>
          <a:p>
            <a:pPr marL="285750" indent="-285750">
              <a:lnSpc>
                <a:spcPct val="200000"/>
              </a:lnSpc>
              <a:buFontTx/>
              <a:buChar char="-"/>
            </a:pPr>
            <a:r>
              <a:rPr lang="en-US" dirty="0">
                <a:sym typeface="Wingdings" panose="05000000000000000000" pitchFamily="2" charset="2"/>
              </a:rPr>
              <a:t>Activation</a:t>
            </a:r>
            <a:r>
              <a:rPr lang="en-US" b="0" dirty="0">
                <a:sym typeface="Wingdings" panose="05000000000000000000" pitchFamily="2" charset="2"/>
              </a:rPr>
              <a:t> (sigmoid, </a:t>
            </a:r>
            <a:r>
              <a:rPr lang="en-US" b="0" dirty="0" err="1">
                <a:sym typeface="Wingdings" panose="05000000000000000000" pitchFamily="2" charset="2"/>
              </a:rPr>
              <a:t>ReLU</a:t>
            </a:r>
            <a:r>
              <a:rPr lang="en-US" b="0" dirty="0">
                <a:sym typeface="Wingdings" panose="05000000000000000000" pitchFamily="2" charset="2"/>
              </a:rPr>
              <a:t>, tanh etc.)</a:t>
            </a:r>
          </a:p>
          <a:p>
            <a:pPr marL="285750" indent="-285750">
              <a:lnSpc>
                <a:spcPct val="200000"/>
              </a:lnSpc>
              <a:buFontTx/>
              <a:buChar char="-"/>
            </a:pPr>
            <a:r>
              <a:rPr lang="en-US" dirty="0">
                <a:sym typeface="Wingdings" panose="05000000000000000000" pitchFamily="2" charset="2"/>
              </a:rPr>
              <a:t>Solver</a:t>
            </a:r>
            <a:r>
              <a:rPr lang="en-US" b="0" dirty="0">
                <a:sym typeface="Wingdings" panose="05000000000000000000" pitchFamily="2" charset="2"/>
              </a:rPr>
              <a:t> (</a:t>
            </a:r>
            <a:r>
              <a:rPr lang="en-US" b="0" dirty="0" err="1">
                <a:sym typeface="Wingdings" panose="05000000000000000000" pitchFamily="2" charset="2"/>
              </a:rPr>
              <a:t>Verschiedene</a:t>
            </a:r>
            <a:r>
              <a:rPr lang="en-US" b="0" dirty="0">
                <a:sym typeface="Wingdings" panose="05000000000000000000" pitchFamily="2" charset="2"/>
              </a:rPr>
              <a:t> Ans</a:t>
            </a:r>
            <a:r>
              <a:rPr lang="de-DE" b="0" dirty="0">
                <a:sym typeface="Wingdings" panose="05000000000000000000" pitchFamily="2" charset="2"/>
              </a:rPr>
              <a:t>ätze, um die </a:t>
            </a:r>
            <a:r>
              <a:rPr lang="de-DE" b="0" dirty="0" err="1">
                <a:sym typeface="Wingdings" panose="05000000000000000000" pitchFamily="2" charset="2"/>
              </a:rPr>
              <a:t>Weights</a:t>
            </a:r>
            <a:r>
              <a:rPr lang="de-DE" b="0" dirty="0">
                <a:sym typeface="Wingdings" panose="05000000000000000000" pitchFamily="2" charset="2"/>
              </a:rPr>
              <a:t> anzupassen</a:t>
            </a:r>
            <a:r>
              <a:rPr lang="en-US" b="0" dirty="0">
                <a:sym typeface="Wingdings" panose="05000000000000000000" pitchFamily="2" charset="2"/>
              </a:rPr>
              <a:t>)</a:t>
            </a:r>
          </a:p>
          <a:p>
            <a:pPr marL="285750" indent="-285750">
              <a:lnSpc>
                <a:spcPct val="200000"/>
              </a:lnSpc>
              <a:buFontTx/>
              <a:buChar char="-"/>
            </a:pPr>
            <a:r>
              <a:rPr lang="de-DE" dirty="0"/>
              <a:t>Batch Size </a:t>
            </a:r>
            <a:r>
              <a:rPr lang="de-DE" b="0" dirty="0"/>
              <a:t>(Legt fest, wie viele Bilder werden bearbeitet  bis die </a:t>
            </a:r>
            <a:r>
              <a:rPr lang="de-DE" b="0" dirty="0" err="1"/>
              <a:t>weights</a:t>
            </a:r>
            <a:r>
              <a:rPr lang="de-DE" b="0" dirty="0"/>
              <a:t> angepasst werden)</a:t>
            </a:r>
          </a:p>
          <a:p>
            <a:pPr marL="285750" indent="-285750">
              <a:lnSpc>
                <a:spcPct val="200000"/>
              </a:lnSpc>
              <a:buFontTx/>
              <a:buChar char="-"/>
            </a:pPr>
            <a:r>
              <a:rPr lang="de-DE" dirty="0"/>
              <a:t>Learning Rate </a:t>
            </a:r>
            <a:r>
              <a:rPr lang="de-DE" b="0" dirty="0"/>
              <a:t>(Bestimmung der Start</a:t>
            </a:r>
            <a:r>
              <a:rPr lang="en-US" b="0" dirty="0"/>
              <a:t>-</a:t>
            </a:r>
            <a:r>
              <a:rPr lang="de-DE" b="0" dirty="0"/>
              <a:t>r</a:t>
            </a:r>
            <a:r>
              <a:rPr lang="en-US" b="0" dirty="0"/>
              <a:t>ate </a:t>
            </a:r>
            <a:r>
              <a:rPr lang="de-DE" b="0" dirty="0"/>
              <a:t>/ Schrittgröße, Veränderung der Rate im Lern</a:t>
            </a:r>
            <a:r>
              <a:rPr lang="en-US" b="0" dirty="0"/>
              <a:t>-</a:t>
            </a:r>
            <a:r>
              <a:rPr lang="en-US" b="0" dirty="0" err="1"/>
              <a:t>Prozess</a:t>
            </a:r>
            <a:r>
              <a:rPr lang="en-US" b="0" dirty="0"/>
              <a:t> </a:t>
            </a:r>
            <a:r>
              <a:rPr lang="de-DE" b="0" dirty="0"/>
              <a:t>, </a:t>
            </a:r>
            <a:r>
              <a:rPr lang="de-DE" b="0" dirty="0" err="1"/>
              <a:t>Stop</a:t>
            </a:r>
            <a:r>
              <a:rPr lang="de-DE" b="0" dirty="0"/>
              <a:t> festlegen)</a:t>
            </a:r>
          </a:p>
          <a:p>
            <a:pPr marL="285750" indent="-285750">
              <a:buFontTx/>
              <a:buChar char="-"/>
            </a:pPr>
            <a:endParaRPr lang="de-DE" b="0" dirty="0"/>
          </a:p>
          <a:p>
            <a:pPr marL="285750" indent="-285750">
              <a:buFontTx/>
              <a:buChar char="-"/>
            </a:pPr>
            <a:endParaRPr lang="de-DE" b="0" dirty="0"/>
          </a:p>
          <a:p>
            <a:pPr marL="285750" indent="-285750">
              <a:buFontTx/>
              <a:buChar char="-"/>
            </a:pPr>
            <a:endParaRPr lang="de-DE" b="0"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20</a:t>
            </a:fld>
            <a:endParaRPr lang="de-DE" sz="1000" dirty="0"/>
          </a:p>
        </p:txBody>
      </p:sp>
    </p:spTree>
    <p:extLst>
      <p:ext uri="{BB962C8B-B14F-4D97-AF65-F5344CB8AC3E}">
        <p14:creationId xmlns:p14="http://schemas.microsoft.com/office/powerpoint/2010/main" val="45304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gibt verschiedene Arten, Algorithmen anzupassen</a:t>
            </a:r>
          </a:p>
          <a:p>
            <a:endParaRPr lang="de-DE" dirty="0"/>
          </a:p>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21</a:t>
            </a:fld>
            <a:endParaRPr lang="de-DE" sz="1000" dirty="0"/>
          </a:p>
        </p:txBody>
      </p:sp>
    </p:spTree>
    <p:extLst>
      <p:ext uri="{BB962C8B-B14F-4D97-AF65-F5344CB8AC3E}">
        <p14:creationId xmlns:p14="http://schemas.microsoft.com/office/powerpoint/2010/main" val="1232790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22</a:t>
            </a:fld>
            <a:endParaRPr lang="de-DE" sz="1000" dirty="0"/>
          </a:p>
        </p:txBody>
      </p:sp>
    </p:spTree>
    <p:extLst>
      <p:ext uri="{BB962C8B-B14F-4D97-AF65-F5344CB8AC3E}">
        <p14:creationId xmlns:p14="http://schemas.microsoft.com/office/powerpoint/2010/main" val="212868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Laut Medien werden ANNs oft mit dem menschlichen Gehirn verglichen</a:t>
            </a:r>
          </a:p>
          <a:p>
            <a:endParaRPr lang="de-DE" dirty="0"/>
          </a:p>
          <a:p>
            <a:endParaRPr lang="de-DE" dirty="0"/>
          </a:p>
          <a:p>
            <a:r>
              <a:rPr lang="de-DE" dirty="0"/>
              <a:t>Das stimmt zum Teil:</a:t>
            </a:r>
          </a:p>
          <a:p>
            <a:endParaRPr lang="de-DE" dirty="0"/>
          </a:p>
          <a:p>
            <a:endParaRPr lang="de-DE" dirty="0"/>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4</a:t>
            </a:fld>
            <a:endParaRPr lang="de-DE" sz="1000" dirty="0"/>
          </a:p>
        </p:txBody>
      </p:sp>
    </p:spTree>
    <p:extLst>
      <p:ext uri="{BB962C8B-B14F-4D97-AF65-F5344CB8AC3E}">
        <p14:creationId xmlns:p14="http://schemas.microsoft.com/office/powerpoint/2010/main" val="1142822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50000"/>
              </a:lnSpc>
            </a:pPr>
            <a:r>
              <a:rPr lang="de-DE" dirty="0"/>
              <a:t>Wird bei uns automatisch angepasst. Mit jeder Wiederholung wird sie kleiner/größer</a:t>
            </a:r>
          </a:p>
          <a:p>
            <a:pPr>
              <a:lnSpc>
                <a:spcPct val="150000"/>
              </a:lnSpc>
            </a:pPr>
            <a:r>
              <a:rPr lang="de-DE" spc="95" dirty="0" err="1">
                <a:cs typeface="STIXGeneral"/>
              </a:rPr>
              <a:t>Learning_rate</a:t>
            </a:r>
            <a:r>
              <a:rPr lang="de-DE" spc="95" dirty="0">
                <a:cs typeface="STIXGeneral"/>
              </a:rPr>
              <a:t> = adaptive</a:t>
            </a:r>
          </a:p>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23</a:t>
            </a:fld>
            <a:endParaRPr lang="de-DE" sz="1000" dirty="0"/>
          </a:p>
        </p:txBody>
      </p:sp>
    </p:spTree>
    <p:extLst>
      <p:ext uri="{BB962C8B-B14F-4D97-AF65-F5344CB8AC3E}">
        <p14:creationId xmlns:p14="http://schemas.microsoft.com/office/powerpoint/2010/main" val="1222546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 Modell ist schon sehr gut, könnte aber immer noch weiter verbessert werden.</a:t>
            </a:r>
          </a:p>
          <a:p>
            <a:endParaRPr lang="de-DE" dirty="0"/>
          </a:p>
          <a:p>
            <a:r>
              <a:rPr lang="de-DE" dirty="0"/>
              <a:t>Weitere Verbesserungsmöglichkeiten:</a:t>
            </a:r>
          </a:p>
          <a:p>
            <a:r>
              <a:rPr lang="de-DE" dirty="0"/>
              <a:t>-weitere Anpassung / </a:t>
            </a:r>
            <a:r>
              <a:rPr lang="de-DE" dirty="0" err="1"/>
              <a:t>Testing</a:t>
            </a:r>
            <a:r>
              <a:rPr lang="de-DE" dirty="0"/>
              <a:t> von </a:t>
            </a:r>
            <a:r>
              <a:rPr lang="de-DE" dirty="0" err="1"/>
              <a:t>Hyperparamter</a:t>
            </a:r>
            <a:endParaRPr lang="de-DE" dirty="0"/>
          </a:p>
          <a:p>
            <a:pPr marL="285750" indent="-285750">
              <a:buFont typeface="Wingdings" panose="05000000000000000000" pitchFamily="2" charset="2"/>
              <a:buChar char="à"/>
            </a:pPr>
            <a:r>
              <a:rPr lang="de-DE" dirty="0">
                <a:sym typeface="Wingdings" panose="05000000000000000000" pitchFamily="2" charset="2"/>
              </a:rPr>
              <a:t>Braucht viel Zeit und Rechenleistung</a:t>
            </a:r>
          </a:p>
          <a:p>
            <a:pPr marL="285750" indent="-285750">
              <a:buFont typeface="Wingdings" panose="05000000000000000000" pitchFamily="2" charset="2"/>
              <a:buChar char="à"/>
            </a:pPr>
            <a:endParaRPr lang="de-DE" dirty="0">
              <a:sym typeface="Wingdings" panose="05000000000000000000" pitchFamily="2" charset="2"/>
            </a:endParaRPr>
          </a:p>
          <a:p>
            <a:pPr marL="0" indent="0">
              <a:buFont typeface="Wingdings" panose="05000000000000000000" pitchFamily="2" charset="2"/>
              <a:buNone/>
            </a:pPr>
            <a:r>
              <a:rPr lang="en-US" dirty="0"/>
              <a:t>#### Explanation</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As you can see above, our model predicts almost every handwritten digit with an accuracy of 0.987. </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 precision: How many numbers did the model classify correctly from all numbers, 1 means it guessed everything correctly, 0 means everything wrong</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 recall: How many of the true positives did the </a:t>
            </a:r>
            <a:r>
              <a:rPr lang="en-US" dirty="0" err="1"/>
              <a:t>modell</a:t>
            </a:r>
            <a:r>
              <a:rPr lang="en-US" dirty="0"/>
              <a:t> guess, from 1 to 0</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 f1-score: F1 = 2 * (precision * recall) / (precision + recall)</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 support: on how many instances (</a:t>
            </a:r>
            <a:r>
              <a:rPr lang="en-US" dirty="0" err="1"/>
              <a:t>e.g</a:t>
            </a:r>
            <a:r>
              <a:rPr lang="en-US" dirty="0"/>
              <a:t> "1") was it tested</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25</a:t>
            </a:fld>
            <a:endParaRPr lang="de-DE" sz="1000" dirty="0"/>
          </a:p>
        </p:txBody>
      </p:sp>
    </p:spTree>
    <p:extLst>
      <p:ext uri="{BB962C8B-B14F-4D97-AF65-F5344CB8AC3E}">
        <p14:creationId xmlns:p14="http://schemas.microsoft.com/office/powerpoint/2010/main" val="1210525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Welche Veränderungen haben wir </a:t>
            </a:r>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26</a:t>
            </a:fld>
            <a:endParaRPr lang="de-DE" sz="1000" dirty="0"/>
          </a:p>
        </p:txBody>
      </p:sp>
    </p:spTree>
    <p:extLst>
      <p:ext uri="{BB962C8B-B14F-4D97-AF65-F5344CB8AC3E}">
        <p14:creationId xmlns:p14="http://schemas.microsoft.com/office/powerpoint/2010/main" val="1486177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333" b="0" i="0" kern="1200" dirty="0">
                <a:solidFill>
                  <a:schemeClr val="tx1"/>
                </a:solidFill>
                <a:effectLst/>
                <a:latin typeface="Lidl Font Pro" panose="02000000000000000000" pitchFamily="2" charset="0"/>
                <a:ea typeface="+mn-ea"/>
                <a:cs typeface="+mn-cs"/>
              </a:rPr>
              <a:t>CNN:</a:t>
            </a:r>
          </a:p>
          <a:p>
            <a:r>
              <a:rPr lang="de-DE" sz="1333" b="0" i="0" kern="1200" dirty="0" err="1">
                <a:solidFill>
                  <a:schemeClr val="tx1"/>
                </a:solidFill>
                <a:effectLst/>
                <a:latin typeface="Lidl Font Pro" panose="02000000000000000000" pitchFamily="2" charset="0"/>
                <a:ea typeface="+mn-ea"/>
                <a:cs typeface="+mn-cs"/>
              </a:rPr>
              <a:t>Convolutional</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Layers</a:t>
            </a:r>
            <a:r>
              <a:rPr lang="de-DE" sz="1333" b="0" i="0" kern="1200" dirty="0">
                <a:solidFill>
                  <a:schemeClr val="tx1"/>
                </a:solidFill>
                <a:effectLst/>
                <a:latin typeface="Lidl Font Pro" panose="02000000000000000000" pitchFamily="2" charset="0"/>
                <a:ea typeface="+mn-ea"/>
                <a:cs typeface="+mn-cs"/>
              </a:rPr>
              <a:t> stehen am Anfang und extrahieren die Merkmale aus dem Bild.</a:t>
            </a:r>
          </a:p>
          <a:p>
            <a:r>
              <a:rPr lang="de-DE" sz="1333" b="0" i="0" kern="1200" dirty="0">
                <a:solidFill>
                  <a:schemeClr val="tx1"/>
                </a:solidFill>
                <a:effectLst/>
                <a:latin typeface="Lidl Font Pro" panose="02000000000000000000" pitchFamily="2" charset="0"/>
                <a:ea typeface="+mn-ea"/>
                <a:cs typeface="+mn-cs"/>
              </a:rPr>
              <a:t>Die Pooling-Schicht reduziert die Dimensionen, um die erforderliche Rechenleistung zu minimieren.</a:t>
            </a:r>
          </a:p>
          <a:p>
            <a:r>
              <a:rPr lang="de-DE" sz="1333" b="0" i="0" kern="1200" dirty="0" err="1">
                <a:solidFill>
                  <a:schemeClr val="tx1"/>
                </a:solidFill>
                <a:effectLst/>
                <a:latin typeface="Lidl Font Pro" panose="02000000000000000000" pitchFamily="2" charset="0"/>
                <a:ea typeface="+mn-ea"/>
                <a:cs typeface="+mn-cs"/>
              </a:rPr>
              <a:t>Connected</a:t>
            </a:r>
            <a:r>
              <a:rPr lang="de-DE" sz="1333" b="0" i="0" kern="1200" dirty="0">
                <a:solidFill>
                  <a:schemeClr val="tx1"/>
                </a:solidFill>
                <a:effectLst/>
                <a:latin typeface="Lidl Font Pro" panose="02000000000000000000" pitchFamily="2" charset="0"/>
                <a:ea typeface="+mn-ea"/>
                <a:cs typeface="+mn-cs"/>
              </a:rPr>
              <a:t> Layer: Die berechneten Daten werden klassifiziert und eingeordnet.</a:t>
            </a:r>
          </a:p>
          <a:p>
            <a:endParaRPr lang="de-DE" sz="1333" b="0" i="0" kern="1200" dirty="0">
              <a:solidFill>
                <a:schemeClr val="tx1"/>
              </a:solidFill>
              <a:effectLst/>
              <a:latin typeface="Lidl Font Pro" panose="02000000000000000000" pitchFamily="2" charset="0"/>
              <a:ea typeface="+mn-ea"/>
              <a:cs typeface="+mn-cs"/>
            </a:endParaRPr>
          </a:p>
          <a:p>
            <a:r>
              <a:rPr lang="de-DE" sz="1333" b="0" i="0" kern="1200" dirty="0">
                <a:solidFill>
                  <a:schemeClr val="tx1"/>
                </a:solidFill>
                <a:effectLst/>
                <a:latin typeface="Lidl Font Pro" panose="02000000000000000000" pitchFamily="2" charset="0"/>
                <a:ea typeface="+mn-ea"/>
                <a:cs typeface="+mn-cs"/>
              </a:rPr>
              <a:t>RNN:</a:t>
            </a:r>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28</a:t>
            </a:fld>
            <a:endParaRPr lang="de-DE" sz="1000" dirty="0"/>
          </a:p>
        </p:txBody>
      </p:sp>
    </p:spTree>
    <p:extLst>
      <p:ext uri="{BB962C8B-B14F-4D97-AF65-F5344CB8AC3E}">
        <p14:creationId xmlns:p14="http://schemas.microsoft.com/office/powerpoint/2010/main" val="152702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29</a:t>
            </a:fld>
            <a:endParaRPr lang="de-DE" sz="1000" dirty="0"/>
          </a:p>
        </p:txBody>
      </p:sp>
    </p:spTree>
    <p:extLst>
      <p:ext uri="{BB962C8B-B14F-4D97-AF65-F5344CB8AC3E}">
        <p14:creationId xmlns:p14="http://schemas.microsoft.com/office/powerpoint/2010/main" val="1187549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Kein Hexenwerk! Auf unterster Stufe für die meisten Leute verständlich!</a:t>
            </a:r>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31</a:t>
            </a:fld>
            <a:endParaRPr lang="de-DE" sz="1000" dirty="0"/>
          </a:p>
        </p:txBody>
      </p:sp>
    </p:spTree>
    <p:extLst>
      <p:ext uri="{BB962C8B-B14F-4D97-AF65-F5344CB8AC3E}">
        <p14:creationId xmlns:p14="http://schemas.microsoft.com/office/powerpoint/2010/main" val="918260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32</a:t>
            </a:fld>
            <a:endParaRPr lang="de-DE" sz="1000" dirty="0"/>
          </a:p>
        </p:txBody>
      </p:sp>
    </p:spTree>
    <p:extLst>
      <p:ext uri="{BB962C8B-B14F-4D97-AF65-F5344CB8AC3E}">
        <p14:creationId xmlns:p14="http://schemas.microsoft.com/office/powerpoint/2010/main" val="3815924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33</a:t>
            </a:fld>
            <a:endParaRPr lang="de-DE" sz="1000" dirty="0"/>
          </a:p>
        </p:txBody>
      </p:sp>
    </p:spTree>
    <p:extLst>
      <p:ext uri="{BB962C8B-B14F-4D97-AF65-F5344CB8AC3E}">
        <p14:creationId xmlns:p14="http://schemas.microsoft.com/office/powerpoint/2010/main" val="3713202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34</a:t>
            </a:fld>
            <a:endParaRPr lang="de-DE" sz="1000" dirty="0"/>
          </a:p>
        </p:txBody>
      </p:sp>
    </p:spTree>
    <p:extLst>
      <p:ext uri="{BB962C8B-B14F-4D97-AF65-F5344CB8AC3E}">
        <p14:creationId xmlns:p14="http://schemas.microsoft.com/office/powerpoint/2010/main" val="3038273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endParaRPr lang="de-DE" sz="1333" b="0" i="0" kern="1200" dirty="0">
              <a:solidFill>
                <a:schemeClr val="tx1"/>
              </a:solidFill>
              <a:effectLst/>
              <a:latin typeface="Lidl Font Pro" panose="02000000000000000000" pitchFamily="2" charset="0"/>
              <a:ea typeface="+mn-ea"/>
              <a:cs typeface="+mn-cs"/>
            </a:endParaRPr>
          </a:p>
          <a:p>
            <a:pPr fontAlgn="base"/>
            <a:r>
              <a:rPr lang="de-DE" sz="1333" b="0" i="0" kern="1200" dirty="0">
                <a:solidFill>
                  <a:schemeClr val="tx1"/>
                </a:solidFill>
                <a:effectLst/>
                <a:latin typeface="Lidl Font Pro" panose="02000000000000000000" pitchFamily="2" charset="0"/>
                <a:ea typeface="+mn-ea"/>
                <a:cs typeface="+mn-cs"/>
              </a:rPr>
              <a:t>Pattern Recognition keine Outputs vorgegeben</a:t>
            </a:r>
          </a:p>
          <a:p>
            <a:pPr fontAlgn="base"/>
            <a:r>
              <a:rPr lang="de-DE" sz="1333" b="0" i="0" kern="1200" dirty="0">
                <a:solidFill>
                  <a:schemeClr val="tx1"/>
                </a:solidFill>
                <a:effectLst/>
                <a:latin typeface="Lidl Font Pro" panose="02000000000000000000" pitchFamily="2" charset="0"/>
                <a:ea typeface="+mn-ea"/>
                <a:cs typeface="+mn-cs"/>
              </a:rPr>
              <a:t>Classification schon</a:t>
            </a:r>
            <a:br>
              <a:rPr lang="de-DE" sz="1333" b="0" i="0" kern="1200" dirty="0">
                <a:solidFill>
                  <a:schemeClr val="tx1"/>
                </a:solidFill>
                <a:effectLst/>
                <a:latin typeface="Lidl Font Pro" panose="02000000000000000000" pitchFamily="2" charset="0"/>
                <a:ea typeface="+mn-ea"/>
                <a:cs typeface="+mn-cs"/>
              </a:rPr>
            </a:br>
            <a:endParaRPr lang="de-DE" sz="1333" b="0" i="0" kern="1200" dirty="0">
              <a:solidFill>
                <a:schemeClr val="tx1"/>
              </a:solidFill>
              <a:effectLst/>
              <a:latin typeface="Lidl Font Pro" panose="02000000000000000000" pitchFamily="2" charset="0"/>
              <a:ea typeface="+mn-ea"/>
              <a:cs typeface="+mn-cs"/>
            </a:endParaRPr>
          </a:p>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5</a:t>
            </a:fld>
            <a:endParaRPr lang="de-DE" sz="1000" dirty="0"/>
          </a:p>
        </p:txBody>
      </p:sp>
    </p:spTree>
    <p:extLst>
      <p:ext uri="{BB962C8B-B14F-4D97-AF65-F5344CB8AC3E}">
        <p14:creationId xmlns:p14="http://schemas.microsoft.com/office/powerpoint/2010/main" val="3781220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Feedforward</a:t>
            </a:r>
            <a:r>
              <a:rPr lang="de-DE" dirty="0"/>
              <a:t> (Vorwärtsgerichtet) </a:t>
            </a:r>
            <a:r>
              <a:rPr lang="de-DE" dirty="0">
                <a:sym typeface="Wingdings" pitchFamily="2" charset="2"/>
              </a:rPr>
              <a:t> keine Neuronen sind rückgekoppelt</a:t>
            </a:r>
          </a:p>
          <a:p>
            <a:endParaRPr lang="de-DE" dirty="0">
              <a:sym typeface="Wingdings" pitchFamily="2" charset="2"/>
            </a:endParaRPr>
          </a:p>
          <a:p>
            <a:endParaRPr lang="de-DE" dirty="0"/>
          </a:p>
          <a:p>
            <a:r>
              <a:rPr lang="de-DE" dirty="0"/>
              <a:t>Input Layer:</a:t>
            </a:r>
          </a:p>
          <a:p>
            <a:endParaRPr lang="de-DE" dirty="0"/>
          </a:p>
          <a:p>
            <a:r>
              <a:rPr lang="de-DE" dirty="0"/>
              <a:t>Hidden Layer:</a:t>
            </a:r>
          </a:p>
          <a:p>
            <a:endParaRPr lang="de-DE" dirty="0"/>
          </a:p>
          <a:p>
            <a:r>
              <a:rPr lang="de-DE" dirty="0"/>
              <a:t>Output Layer:</a:t>
            </a:r>
          </a:p>
          <a:p>
            <a:endParaRPr lang="de-DE" dirty="0">
              <a:sym typeface="Wingdings" pitchFamily="2" charset="2"/>
            </a:endParaRPr>
          </a:p>
          <a:p>
            <a:pPr fontAlgn="base"/>
            <a:r>
              <a:rPr lang="de-DE" sz="1333" b="0" i="0" kern="1200" dirty="0">
                <a:solidFill>
                  <a:schemeClr val="tx1"/>
                </a:solidFill>
                <a:effectLst/>
                <a:latin typeface="Lidl Font Pro" panose="02000000000000000000" pitchFamily="2" charset="0"/>
                <a:ea typeface="+mn-ea"/>
                <a:cs typeface="+mn-cs"/>
              </a:rPr>
              <a:t>Funktion läuft pro Neuron ab</a:t>
            </a:r>
          </a:p>
          <a:p>
            <a:pPr fontAlgn="base"/>
            <a:endParaRPr lang="de-DE" sz="1333" b="0" i="0" kern="1200" dirty="0">
              <a:solidFill>
                <a:schemeClr val="tx1"/>
              </a:solidFill>
              <a:effectLst/>
              <a:latin typeface="Lidl Font Pro" panose="02000000000000000000" pitchFamily="2" charset="0"/>
              <a:ea typeface="+mn-ea"/>
              <a:cs typeface="+mn-cs"/>
            </a:endParaRPr>
          </a:p>
          <a:p>
            <a:pPr fontAlgn="base"/>
            <a:r>
              <a:rPr lang="de-DE" sz="1333" b="0" i="0" kern="1200" dirty="0">
                <a:solidFill>
                  <a:schemeClr val="tx1"/>
                </a:solidFill>
                <a:effectLst/>
                <a:latin typeface="Lidl Font Pro" panose="02000000000000000000" pitchFamily="2" charset="0"/>
                <a:ea typeface="+mn-ea"/>
                <a:cs typeface="+mn-cs"/>
              </a:rPr>
              <a:t>Serie von Eingaben/Input </a:t>
            </a:r>
            <a:r>
              <a:rPr lang="de-DE" sz="1333" b="0" i="0" kern="1200" dirty="0">
                <a:solidFill>
                  <a:schemeClr val="tx1"/>
                </a:solidFill>
                <a:effectLst/>
                <a:latin typeface="Lidl Font Pro" panose="02000000000000000000" pitchFamily="2" charset="0"/>
                <a:ea typeface="+mn-ea"/>
                <a:cs typeface="+mn-cs"/>
                <a:sym typeface="Wingdings" pitchFamily="2" charset="2"/>
              </a:rPr>
              <a:t></a:t>
            </a:r>
            <a:r>
              <a:rPr lang="de-DE" sz="1333" b="0" i="0" kern="1200" dirty="0">
                <a:solidFill>
                  <a:schemeClr val="tx1"/>
                </a:solidFill>
                <a:effectLst/>
                <a:latin typeface="Lidl Font Pro" panose="02000000000000000000" pitchFamily="2" charset="0"/>
                <a:ea typeface="+mn-ea"/>
                <a:cs typeface="+mn-cs"/>
              </a:rPr>
              <a:t>wird mit </a:t>
            </a:r>
            <a:r>
              <a:rPr lang="de-DE" sz="1333" b="0" i="0" kern="1200" dirty="0" err="1">
                <a:solidFill>
                  <a:schemeClr val="tx1"/>
                </a:solidFill>
                <a:effectLst/>
                <a:latin typeface="Lidl Font Pro" panose="02000000000000000000" pitchFamily="2" charset="0"/>
                <a:ea typeface="+mn-ea"/>
                <a:cs typeface="+mn-cs"/>
              </a:rPr>
              <a:t>weights</a:t>
            </a:r>
            <a:r>
              <a:rPr lang="de-DE" sz="1333" b="0" i="0" kern="1200" dirty="0">
                <a:solidFill>
                  <a:schemeClr val="tx1"/>
                </a:solidFill>
                <a:effectLst/>
                <a:latin typeface="Lidl Font Pro" panose="02000000000000000000" pitchFamily="2" charset="0"/>
                <a:ea typeface="+mn-ea"/>
                <a:cs typeface="+mn-cs"/>
              </a:rPr>
              <a:t> (durch </a:t>
            </a:r>
            <a:r>
              <a:rPr lang="de-DE" sz="1333" b="0" i="0" kern="1200" dirty="0" err="1">
                <a:solidFill>
                  <a:schemeClr val="tx1"/>
                </a:solidFill>
                <a:effectLst/>
                <a:latin typeface="Lidl Font Pro" panose="02000000000000000000" pitchFamily="2" charset="0"/>
                <a:ea typeface="+mn-ea"/>
                <a:cs typeface="+mn-cs"/>
              </a:rPr>
              <a:t>Gaussische</a:t>
            </a:r>
            <a:r>
              <a:rPr lang="de-DE" sz="1333" b="0" i="0" kern="1200" dirty="0">
                <a:solidFill>
                  <a:schemeClr val="tx1"/>
                </a:solidFill>
                <a:effectLst/>
                <a:latin typeface="Lidl Font Pro" panose="02000000000000000000" pitchFamily="2" charset="0"/>
                <a:ea typeface="+mn-ea"/>
                <a:cs typeface="+mn-cs"/>
              </a:rPr>
              <a:t> Verteilung festgelegt (Random Wert aus Normalverteilung) multipliziert </a:t>
            </a:r>
            <a:r>
              <a:rPr lang="de-DE" sz="1333" b="0" i="0" kern="1200" dirty="0">
                <a:solidFill>
                  <a:schemeClr val="tx1"/>
                </a:solidFill>
                <a:effectLst/>
                <a:latin typeface="Lidl Font Pro" panose="02000000000000000000" pitchFamily="2" charset="0"/>
                <a:ea typeface="+mn-ea"/>
                <a:cs typeface="+mn-cs"/>
                <a:sym typeface="Wingdings" pitchFamily="2" charset="2"/>
              </a:rPr>
              <a:t> Bias wird abgezogen Ausgabewert zwischen 0 und 1 da x in die Sigmoid-Funktion eingefügt wird</a:t>
            </a:r>
          </a:p>
          <a:p>
            <a:pPr fontAlgn="base"/>
            <a:endParaRPr lang="de-DE" sz="1333" b="0" i="0" kern="1200" dirty="0">
              <a:solidFill>
                <a:schemeClr val="tx1"/>
              </a:solidFill>
              <a:effectLst/>
              <a:latin typeface="Lidl Font Pro" panose="02000000000000000000" pitchFamily="2" charset="0"/>
              <a:ea typeface="+mn-ea"/>
              <a:cs typeface="+mn-cs"/>
              <a:sym typeface="Wingdings" pitchFamily="2" charset="2"/>
            </a:endParaRPr>
          </a:p>
          <a:p>
            <a:endParaRPr lang="de-DE" dirty="0"/>
          </a:p>
          <a:p>
            <a:r>
              <a:rPr lang="de-DE" sz="1333" b="0" i="0" kern="1200" dirty="0" err="1">
                <a:solidFill>
                  <a:schemeClr val="tx1"/>
                </a:solidFill>
                <a:effectLst/>
                <a:latin typeface="Lidl Font Pro" panose="02000000000000000000" pitchFamily="2" charset="0"/>
                <a:ea typeface="+mn-ea"/>
                <a:cs typeface="+mn-cs"/>
              </a:rPr>
              <a:t>There</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are</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many</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available</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activation</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functions</a:t>
            </a:r>
            <a:r>
              <a:rPr lang="de-DE" sz="1333" b="0" i="0" kern="1200" dirty="0">
                <a:solidFill>
                  <a:schemeClr val="tx1"/>
                </a:solidFill>
                <a:effectLst/>
                <a:latin typeface="Lidl Font Pro" panose="02000000000000000000" pitchFamily="2" charset="0"/>
                <a:ea typeface="+mn-ea"/>
                <a:cs typeface="+mn-cs"/>
              </a:rPr>
              <a:t> like </a:t>
            </a:r>
            <a:r>
              <a:rPr lang="de-DE" sz="1333" b="0" i="0" kern="1200" dirty="0" err="1">
                <a:solidFill>
                  <a:schemeClr val="tx1"/>
                </a:solidFill>
                <a:effectLst/>
                <a:latin typeface="Lidl Font Pro" panose="02000000000000000000" pitchFamily="2" charset="0"/>
                <a:ea typeface="+mn-ea"/>
                <a:cs typeface="+mn-cs"/>
              </a:rPr>
              <a:t>sigmoid</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tanh</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relu</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leaky</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relu</a:t>
            </a:r>
            <a:r>
              <a:rPr lang="de-DE" sz="1333" b="0" i="0" kern="1200" dirty="0">
                <a:solidFill>
                  <a:schemeClr val="tx1"/>
                </a:solidFill>
                <a:effectLst/>
                <a:latin typeface="Lidl Font Pro" panose="02000000000000000000" pitchFamily="2" charset="0"/>
                <a:ea typeface="+mn-ea"/>
                <a:cs typeface="+mn-cs"/>
              </a:rPr>
              <a:t> etc. </a:t>
            </a:r>
            <a:r>
              <a:rPr lang="de-DE" sz="1333" b="0" i="0" kern="1200" dirty="0" err="1">
                <a:solidFill>
                  <a:schemeClr val="tx1"/>
                </a:solidFill>
                <a:effectLst/>
                <a:latin typeface="Lidl Font Pro" panose="02000000000000000000" pitchFamily="2" charset="0"/>
                <a:ea typeface="+mn-ea"/>
                <a:cs typeface="+mn-cs"/>
              </a:rPr>
              <a:t>If</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the</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problem</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is</a:t>
            </a:r>
            <a:r>
              <a:rPr lang="de-DE" sz="1333" b="0" i="0" kern="1200" dirty="0">
                <a:solidFill>
                  <a:schemeClr val="tx1"/>
                </a:solidFill>
                <a:effectLst/>
                <a:latin typeface="Lidl Font Pro" panose="02000000000000000000" pitchFamily="2" charset="0"/>
                <a:ea typeface="+mn-ea"/>
                <a:cs typeface="+mn-cs"/>
              </a:rPr>
              <a:t> a </a:t>
            </a:r>
            <a:r>
              <a:rPr lang="de-DE" sz="1333" b="0" i="0" kern="1200" dirty="0" err="1">
                <a:solidFill>
                  <a:schemeClr val="tx1"/>
                </a:solidFill>
                <a:effectLst/>
                <a:latin typeface="Lidl Font Pro" panose="02000000000000000000" pitchFamily="2" charset="0"/>
                <a:ea typeface="+mn-ea"/>
                <a:cs typeface="+mn-cs"/>
              </a:rPr>
              <a:t>classification</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problem</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the</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most</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common</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choice</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of</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activation</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function</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is</a:t>
            </a:r>
            <a:r>
              <a:rPr lang="de-DE" sz="1333" b="0" i="0" kern="1200" dirty="0">
                <a:solidFill>
                  <a:schemeClr val="tx1"/>
                </a:solidFill>
                <a:effectLst/>
                <a:latin typeface="Lidl Font Pro" panose="02000000000000000000" pitchFamily="2" charset="0"/>
                <a:ea typeface="+mn-ea"/>
                <a:cs typeface="+mn-cs"/>
              </a:rPr>
              <a:t> </a:t>
            </a:r>
            <a:r>
              <a:rPr lang="de-DE" sz="1333" b="0" i="0" kern="1200" dirty="0" err="1">
                <a:solidFill>
                  <a:schemeClr val="tx1"/>
                </a:solidFill>
                <a:effectLst/>
                <a:latin typeface="Lidl Font Pro" panose="02000000000000000000" pitchFamily="2" charset="0"/>
                <a:ea typeface="+mn-ea"/>
                <a:cs typeface="+mn-cs"/>
              </a:rPr>
              <a:t>sigmoid</a:t>
            </a:r>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6</a:t>
            </a:fld>
            <a:endParaRPr lang="de-DE" sz="1000" dirty="0"/>
          </a:p>
        </p:txBody>
      </p:sp>
    </p:spTree>
    <p:extLst>
      <p:ext uri="{BB962C8B-B14F-4D97-AF65-F5344CB8AC3E}">
        <p14:creationId xmlns:p14="http://schemas.microsoft.com/office/powerpoint/2010/main" val="4065412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7</a:t>
            </a:fld>
            <a:endParaRPr lang="de-DE" sz="1000" dirty="0"/>
          </a:p>
        </p:txBody>
      </p:sp>
    </p:spTree>
    <p:extLst>
      <p:ext uri="{BB962C8B-B14F-4D97-AF65-F5344CB8AC3E}">
        <p14:creationId xmlns:p14="http://schemas.microsoft.com/office/powerpoint/2010/main" val="1229385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Asymptotisch zu 1 und 0</a:t>
            </a:r>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8</a:t>
            </a:fld>
            <a:endParaRPr lang="de-DE" sz="1000" dirty="0"/>
          </a:p>
        </p:txBody>
      </p:sp>
    </p:spTree>
    <p:extLst>
      <p:ext uri="{BB962C8B-B14F-4D97-AF65-F5344CB8AC3E}">
        <p14:creationId xmlns:p14="http://schemas.microsoft.com/office/powerpoint/2010/main" val="319294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9</a:t>
            </a:fld>
            <a:endParaRPr lang="de-DE" sz="1000" dirty="0"/>
          </a:p>
        </p:txBody>
      </p:sp>
    </p:spTree>
    <p:extLst>
      <p:ext uri="{BB962C8B-B14F-4D97-AF65-F5344CB8AC3E}">
        <p14:creationId xmlns:p14="http://schemas.microsoft.com/office/powerpoint/2010/main" val="2910623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Ton aus machen</a:t>
            </a:r>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11</a:t>
            </a:fld>
            <a:endParaRPr lang="de-DE" sz="1000" dirty="0"/>
          </a:p>
        </p:txBody>
      </p:sp>
    </p:spTree>
    <p:extLst>
      <p:ext uri="{BB962C8B-B14F-4D97-AF65-F5344CB8AC3E}">
        <p14:creationId xmlns:p14="http://schemas.microsoft.com/office/powerpoint/2010/main" val="3525036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Menschen ist es komplett offensichtlich, dass es eine 3 ist.</a:t>
            </a:r>
          </a:p>
          <a:p>
            <a:endParaRPr lang="de-DE" dirty="0"/>
          </a:p>
          <a:p>
            <a:r>
              <a:rPr lang="de-DE" dirty="0"/>
              <a:t>Wie bringt man das einem Computer bei?</a:t>
            </a:r>
          </a:p>
        </p:txBody>
      </p:sp>
      <p:sp>
        <p:nvSpPr>
          <p:cNvPr id="4" name="Foliennummernplatzhalter 3"/>
          <p:cNvSpPr>
            <a:spLocks noGrp="1"/>
          </p:cNvSpPr>
          <p:nvPr>
            <p:ph type="sldNum" sz="quarter" idx="5"/>
          </p:nvPr>
        </p:nvSpPr>
        <p:spPr/>
        <p:txBody>
          <a:bodyPr/>
          <a:lstStyle/>
          <a:p>
            <a:fld id="{8FF9B0DE-3FEB-4AA0-B465-B80EF7C1333D}" type="slidenum">
              <a:rPr lang="de-DE" sz="1000" smtClean="0"/>
              <a:pPr/>
              <a:t>12</a:t>
            </a:fld>
            <a:endParaRPr lang="de-DE" sz="1000" dirty="0"/>
          </a:p>
        </p:txBody>
      </p:sp>
    </p:spTree>
    <p:extLst>
      <p:ext uri="{BB962C8B-B14F-4D97-AF65-F5344CB8AC3E}">
        <p14:creationId xmlns:p14="http://schemas.microsoft.com/office/powerpoint/2010/main" val="1965572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3.emf"/><Relationship Id="rId4" Type="http://schemas.openxmlformats.org/officeDocument/2006/relationships/oleObject" Target="../embeddings/oleObject14.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3.emf"/><Relationship Id="rId4" Type="http://schemas.openxmlformats.org/officeDocument/2006/relationships/oleObject" Target="../embeddings/oleObject15.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0.xml"/><Relationship Id="rId7" Type="http://schemas.openxmlformats.org/officeDocument/2006/relationships/image" Target="../media/image4.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slideMaster" Target="../slideMasters/slideMaster1.xml"/><Relationship Id="rId9"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2.xml"/><Relationship Id="rId7" Type="http://schemas.openxmlformats.org/officeDocument/2006/relationships/image" Target="../media/image6.png"/><Relationship Id="rId2" Type="http://schemas.openxmlformats.org/officeDocument/2006/relationships/tags" Target="../tags/tag21.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1.xml"/><Relationship Id="rId9"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A371E709-3B21-4C18-8A08-88D687D795E3}"/>
              </a:ext>
            </a:extLst>
          </p:cNvPr>
          <p:cNvSpPr/>
          <p:nvPr userDrawn="1"/>
        </p:nvSpPr>
        <p:spPr bwMode="gray">
          <a:xfrm>
            <a:off x="0" y="0"/>
            <a:ext cx="12192000" cy="6858000"/>
          </a:xfrm>
          <a:prstGeom prst="rect">
            <a:avLst/>
          </a:prstGeom>
          <a:gradFill flip="none" rotWithShape="1">
            <a:gsLst>
              <a:gs pos="0">
                <a:srgbClr val="006FB9"/>
              </a:gs>
              <a:gs pos="60000">
                <a:srgbClr val="0050AA"/>
              </a:gs>
              <a:gs pos="100000">
                <a:srgbClr val="00356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89" dirty="0"/>
          </a:p>
        </p:txBody>
      </p:sp>
      <p:sp>
        <p:nvSpPr>
          <p:cNvPr id="2" name="Titel 1"/>
          <p:cNvSpPr>
            <a:spLocks noGrp="1"/>
          </p:cNvSpPr>
          <p:nvPr>
            <p:ph type="ctrTitle" hasCustomPrompt="1"/>
          </p:nvPr>
        </p:nvSpPr>
        <p:spPr bwMode="gray">
          <a:xfrm>
            <a:off x="1343472" y="1557339"/>
            <a:ext cx="8856000" cy="1655478"/>
          </a:xfrm>
        </p:spPr>
        <p:txBody>
          <a:bodyPr anchor="b"/>
          <a:lstStyle>
            <a:lvl1pPr algn="l">
              <a:lnSpc>
                <a:spcPct val="90000"/>
              </a:lnSpc>
              <a:spcBef>
                <a:spcPts val="0"/>
              </a:spcBef>
              <a:defRPr sz="4800" b="1" i="0">
                <a:solidFill>
                  <a:schemeClr val="bg1"/>
                </a:solidFill>
                <a:latin typeface="+mj-lt"/>
              </a:defRPr>
            </a:lvl1pPr>
          </a:lstStyle>
          <a:p>
            <a:r>
              <a:rPr lang="de-DE" dirty="0"/>
              <a:t>Titel der Präsentation</a:t>
            </a:r>
            <a:br>
              <a:rPr lang="de-DE" dirty="0"/>
            </a:br>
            <a:r>
              <a:rPr lang="de-DE" dirty="0"/>
              <a:t>(in 1-2 Zeilen)</a:t>
            </a:r>
          </a:p>
        </p:txBody>
      </p:sp>
      <p:sp>
        <p:nvSpPr>
          <p:cNvPr id="3" name="Untertitel 2"/>
          <p:cNvSpPr>
            <a:spLocks noGrp="1"/>
          </p:cNvSpPr>
          <p:nvPr>
            <p:ph type="subTitle" idx="1" hasCustomPrompt="1"/>
          </p:nvPr>
        </p:nvSpPr>
        <p:spPr bwMode="gray">
          <a:xfrm>
            <a:off x="1343472" y="3357152"/>
            <a:ext cx="8856000" cy="1440000"/>
          </a:xfrm>
        </p:spPr>
        <p:txBody>
          <a:bodyPr/>
          <a:lstStyle>
            <a:lvl1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9pPr>
          </a:lstStyle>
          <a:p>
            <a:r>
              <a:rPr lang="de-DE" dirty="0"/>
              <a:t>Untertitel der Präsentation</a:t>
            </a:r>
            <a:br>
              <a:rPr lang="de-DE" dirty="0"/>
            </a:br>
            <a:r>
              <a:rPr lang="de-DE" dirty="0"/>
              <a:t>(in 1-2 Zeilen)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50" name="Textplatzhalter 9">
            <a:extLst>
              <a:ext uri="{FF2B5EF4-FFF2-40B4-BE49-F238E27FC236}">
                <a16:creationId xmlns:a16="http://schemas.microsoft.com/office/drawing/2014/main" id="{3656EE1D-B61E-47A5-9B5C-F55BD7EAF9B1}"/>
              </a:ext>
            </a:extLst>
          </p:cNvPr>
          <p:cNvSpPr>
            <a:spLocks noGrp="1"/>
          </p:cNvSpPr>
          <p:nvPr>
            <p:ph type="body" sz="quarter" idx="10" hasCustomPrompt="1"/>
          </p:nvPr>
        </p:nvSpPr>
        <p:spPr bwMode="gray">
          <a:xfrm>
            <a:off x="1343472" y="5733296"/>
            <a:ext cx="6912018" cy="360000"/>
          </a:xfrm>
        </p:spPr>
        <p:txBody>
          <a:bodyPr anchor="b"/>
          <a:lstStyle>
            <a:lvl1pPr marL="0" indent="0" algn="l">
              <a:lnSpc>
                <a:spcPct val="100000"/>
              </a:lnSpc>
              <a:spcBef>
                <a:spcPts val="0"/>
              </a:spcBef>
              <a:spcAft>
                <a:spcPts val="0"/>
              </a:spcAft>
              <a:buFont typeface="Arial" panose="020B0604020202020204" pitchFamily="34" charset="0"/>
              <a:buNone/>
              <a:defRPr sz="1800" b="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1800" b="0">
                <a:solidFill>
                  <a:schemeClr val="bg1"/>
                </a:solidFill>
                <a:latin typeface="+mn-lt"/>
              </a:defRPr>
            </a:lvl2pPr>
            <a:lvl3pPr marL="0" indent="0" algn="l">
              <a:lnSpc>
                <a:spcPct val="100000"/>
              </a:lnSpc>
              <a:spcBef>
                <a:spcPts val="0"/>
              </a:spcBef>
              <a:spcAft>
                <a:spcPts val="0"/>
              </a:spcAft>
              <a:buNone/>
              <a:defRPr sz="1800" b="0">
                <a:solidFill>
                  <a:schemeClr val="bg1"/>
                </a:solidFill>
                <a:latin typeface="+mn-lt"/>
              </a:defRPr>
            </a:lvl3pPr>
            <a:lvl4pPr marL="0" indent="0" algn="l">
              <a:lnSpc>
                <a:spcPct val="100000"/>
              </a:lnSpc>
              <a:spcBef>
                <a:spcPts val="0"/>
              </a:spcBef>
              <a:spcAft>
                <a:spcPts val="0"/>
              </a:spcAft>
              <a:buNone/>
              <a:defRPr sz="1800" b="0">
                <a:solidFill>
                  <a:schemeClr val="bg1"/>
                </a:solidFill>
                <a:latin typeface="+mn-lt"/>
              </a:defRPr>
            </a:lvl4pPr>
            <a:lvl5pPr marL="0" indent="0" algn="l">
              <a:lnSpc>
                <a:spcPct val="100000"/>
              </a:lnSpc>
              <a:spcBef>
                <a:spcPts val="0"/>
              </a:spcBef>
              <a:spcAft>
                <a:spcPts val="0"/>
              </a:spcAft>
              <a:buNone/>
              <a:defRPr sz="1800" b="0">
                <a:solidFill>
                  <a:schemeClr val="bg1"/>
                </a:solidFill>
                <a:latin typeface="+mn-lt"/>
              </a:defRPr>
            </a:lvl5pPr>
            <a:lvl6pPr marL="0" indent="0" algn="l">
              <a:lnSpc>
                <a:spcPct val="100000"/>
              </a:lnSpc>
              <a:spcBef>
                <a:spcPts val="0"/>
              </a:spcBef>
              <a:spcAft>
                <a:spcPts val="0"/>
              </a:spcAft>
              <a:buNone/>
              <a:defRPr sz="1800" b="0">
                <a:solidFill>
                  <a:schemeClr val="bg1"/>
                </a:solidFill>
                <a:latin typeface="+mn-lt"/>
              </a:defRPr>
            </a:lvl6pPr>
            <a:lvl7pPr marL="0" indent="0" algn="l">
              <a:lnSpc>
                <a:spcPct val="100000"/>
              </a:lnSpc>
              <a:spcBef>
                <a:spcPts val="0"/>
              </a:spcBef>
              <a:spcAft>
                <a:spcPts val="0"/>
              </a:spcAft>
              <a:buNone/>
              <a:defRPr sz="1800" b="0">
                <a:solidFill>
                  <a:schemeClr val="bg1"/>
                </a:solidFill>
                <a:latin typeface="+mn-lt"/>
              </a:defRPr>
            </a:lvl7pPr>
            <a:lvl8pPr marL="0" indent="0" algn="l">
              <a:lnSpc>
                <a:spcPct val="100000"/>
              </a:lnSpc>
              <a:spcBef>
                <a:spcPts val="0"/>
              </a:spcBef>
              <a:spcAft>
                <a:spcPts val="0"/>
              </a:spcAft>
              <a:buNone/>
              <a:defRPr sz="1800" b="0">
                <a:solidFill>
                  <a:schemeClr val="bg1"/>
                </a:solidFill>
                <a:latin typeface="+mn-lt"/>
              </a:defRPr>
            </a:lvl8pPr>
            <a:lvl9pPr marL="0" indent="0" algn="l">
              <a:lnSpc>
                <a:spcPct val="100000"/>
              </a:lnSpc>
              <a:spcBef>
                <a:spcPts val="0"/>
              </a:spcBef>
              <a:spcAft>
                <a:spcPts val="0"/>
              </a:spcAft>
              <a:buNone/>
              <a:defRPr sz="1800" b="0">
                <a:solidFill>
                  <a:schemeClr val="bg1"/>
                </a:solidFill>
                <a:latin typeface="+mn-lt"/>
              </a:defRPr>
            </a:lvl9pPr>
          </a:lstStyle>
          <a:p>
            <a:pPr lvl="0"/>
            <a:r>
              <a:rPr lang="de-DE" dirty="0"/>
              <a:t>Ort, </a:t>
            </a:r>
            <a:r>
              <a:rPr lang="de-DE" dirty="0" err="1"/>
              <a:t>xx.Monat.xxxx</a:t>
            </a:r>
            <a:endParaRPr lang="de-DE" dirty="0"/>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pic>
        <p:nvPicPr>
          <p:cNvPr id="6" name="Grafik 5">
            <a:extLst>
              <a:ext uri="{FF2B5EF4-FFF2-40B4-BE49-F238E27FC236}">
                <a16:creationId xmlns:a16="http://schemas.microsoft.com/office/drawing/2014/main" id="{4CC72B5D-EB52-4429-B211-425945C57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6745" y="5517336"/>
            <a:ext cx="937887" cy="936000"/>
          </a:xfrm>
          <a:prstGeom prst="rect">
            <a:avLst/>
          </a:prstGeom>
        </p:spPr>
      </p:pic>
    </p:spTree>
    <p:extLst>
      <p:ext uri="{BB962C8B-B14F-4D97-AF65-F5344CB8AC3E}">
        <p14:creationId xmlns:p14="http://schemas.microsoft.com/office/powerpoint/2010/main" val="196613405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trenner mit Bild zum Drucken">
    <p:spTree>
      <p:nvGrpSpPr>
        <p:cNvPr id="1" name=""/>
        <p:cNvGrpSpPr/>
        <p:nvPr/>
      </p:nvGrpSpPr>
      <p:grpSpPr>
        <a:xfrm>
          <a:off x="0" y="0"/>
          <a:ext cx="0" cy="0"/>
          <a:chOff x="0" y="0"/>
          <a:chExt cx="0" cy="0"/>
        </a:xfrm>
      </p:grpSpPr>
      <p:graphicFrame>
        <p:nvGraphicFramePr>
          <p:cNvPr id="5" name="Obiekt 4" hidden="1">
            <a:extLst>
              <a:ext uri="{FF2B5EF4-FFF2-40B4-BE49-F238E27FC236}">
                <a16:creationId xmlns:a16="http://schemas.microsoft.com/office/drawing/2014/main" id="{F86DD87C-3A58-45E5-8112-44900FCBFCD0}"/>
              </a:ext>
            </a:extLst>
          </p:cNvPr>
          <p:cNvGraphicFramePr>
            <a:graphicFrameLocks noChangeAspect="1"/>
          </p:cNvGraphicFramePr>
          <p:nvPr userDrawn="1">
            <p:custDataLst>
              <p:tags r:id="rId2"/>
            </p:custDataLst>
            <p:extLst>
              <p:ext uri="{D42A27DB-BD31-4B8C-83A1-F6EECF244321}">
                <p14:modId xmlns:p14="http://schemas.microsoft.com/office/powerpoint/2010/main" val="477730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2" name="think-cell Folie" r:id="rId4" imgW="415" imgH="416" progId="TCLayout.ActiveDocument.1">
                  <p:embed/>
                </p:oleObj>
              </mc:Choice>
              <mc:Fallback>
                <p:oleObj name="think-cell Folie" r:id="rId4" imgW="415" imgH="416" progId="TCLayout.ActiveDocument.1">
                  <p:embed/>
                  <p:pic>
                    <p:nvPicPr>
                      <p:cNvPr id="5" name="Obiekt 4" hidden="1">
                        <a:extLst>
                          <a:ext uri="{FF2B5EF4-FFF2-40B4-BE49-F238E27FC236}">
                            <a16:creationId xmlns:a16="http://schemas.microsoft.com/office/drawing/2014/main" id="{F86DD87C-3A58-45E5-8112-44900FCBFCD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ctrTitle" hasCustomPrompt="1"/>
          </p:nvPr>
        </p:nvSpPr>
        <p:spPr bwMode="gray">
          <a:xfrm>
            <a:off x="3359150" y="1340768"/>
            <a:ext cx="4537075" cy="1655478"/>
          </a:xfrm>
        </p:spPr>
        <p:txBody>
          <a:bodyPr vert="horz" anchor="b"/>
          <a:lstStyle>
            <a:lvl1pPr algn="l">
              <a:lnSpc>
                <a:spcPct val="90000"/>
              </a:lnSpc>
              <a:spcBef>
                <a:spcPts val="0"/>
              </a:spcBef>
              <a:defRPr sz="4000" b="1" i="0">
                <a:solidFill>
                  <a:schemeClr val="tx1"/>
                </a:solidFill>
                <a:latin typeface="+mj-lt"/>
              </a:defRPr>
            </a:lvl1pPr>
          </a:lstStyle>
          <a:p>
            <a:r>
              <a:rPr lang="de-DE" dirty="0"/>
              <a:t>Titel der Präsentation</a:t>
            </a:r>
            <a:br>
              <a:rPr lang="de-DE" dirty="0"/>
            </a:br>
            <a:r>
              <a:rPr lang="de-DE" dirty="0"/>
              <a:t>(in 1-2 Zeilen)</a:t>
            </a:r>
          </a:p>
        </p:txBody>
      </p:sp>
      <p:sp>
        <p:nvSpPr>
          <p:cNvPr id="3" name="Untertitel 2"/>
          <p:cNvSpPr>
            <a:spLocks noGrp="1"/>
          </p:cNvSpPr>
          <p:nvPr>
            <p:ph type="subTitle" idx="1" hasCustomPrompt="1"/>
          </p:nvPr>
        </p:nvSpPr>
        <p:spPr bwMode="gray">
          <a:xfrm>
            <a:off x="3359150" y="3573176"/>
            <a:ext cx="4537075" cy="1440000"/>
          </a:xfrm>
        </p:spPr>
        <p:txBody>
          <a:bodyPr/>
          <a:lstStyle>
            <a:lvl1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9pPr>
          </a:lstStyle>
          <a:p>
            <a:r>
              <a:rPr lang="de-DE" dirty="0"/>
              <a:t>Untertitel der Präsentation</a:t>
            </a:r>
            <a:br>
              <a:rPr lang="de-DE" dirty="0"/>
            </a:br>
            <a:r>
              <a:rPr lang="de-DE" dirty="0"/>
              <a:t>(in 1-2 Zeilen)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9">
            <a:extLst>
              <a:ext uri="{FF2B5EF4-FFF2-40B4-BE49-F238E27FC236}">
                <a16:creationId xmlns:a16="http://schemas.microsoft.com/office/drawing/2014/main" id="{1147366A-AF80-4876-A258-9ABD39B636E4}"/>
              </a:ext>
            </a:extLst>
          </p:cNvPr>
          <p:cNvSpPr>
            <a:spLocks noGrp="1"/>
          </p:cNvSpPr>
          <p:nvPr>
            <p:ph type="body" sz="quarter" idx="10" hasCustomPrompt="1"/>
          </p:nvPr>
        </p:nvSpPr>
        <p:spPr bwMode="gray">
          <a:xfrm>
            <a:off x="407988" y="1359820"/>
            <a:ext cx="2519363" cy="1584325"/>
          </a:xfrm>
        </p:spPr>
        <p:txBody>
          <a:bodyPr tIns="144000" anchor="ctr" anchorCtr="0"/>
          <a:lstStyle>
            <a:lvl1pPr marL="0" indent="0" algn="r">
              <a:spcAft>
                <a:spcPts val="0"/>
              </a:spcAft>
              <a:buFont typeface="Arial" panose="020B0604020202020204" pitchFamily="34" charset="0"/>
              <a:buNone/>
              <a:defRPr sz="13800" b="1">
                <a:solidFill>
                  <a:schemeClr val="tx1"/>
                </a:solidFill>
                <a:latin typeface="+mj-lt"/>
              </a:defRPr>
            </a:lvl1pPr>
            <a:lvl2pPr marL="0" indent="0" algn="r">
              <a:spcAft>
                <a:spcPts val="0"/>
              </a:spcAft>
              <a:buFont typeface="Arial" panose="020B0604020202020204" pitchFamily="34" charset="0"/>
              <a:buNone/>
              <a:defRPr sz="13800" b="1">
                <a:solidFill>
                  <a:schemeClr val="tx1"/>
                </a:solidFill>
                <a:latin typeface="+mj-lt"/>
              </a:defRPr>
            </a:lvl2pPr>
            <a:lvl3pPr marL="0" indent="0" algn="r">
              <a:spcAft>
                <a:spcPts val="0"/>
              </a:spcAft>
              <a:buNone/>
              <a:defRPr sz="13800" b="1">
                <a:solidFill>
                  <a:schemeClr val="tx1"/>
                </a:solidFill>
                <a:latin typeface="+mj-lt"/>
              </a:defRPr>
            </a:lvl3pPr>
            <a:lvl4pPr marL="0" indent="0" algn="r">
              <a:spcAft>
                <a:spcPts val="0"/>
              </a:spcAft>
              <a:buNone/>
              <a:defRPr sz="13800" b="1">
                <a:solidFill>
                  <a:schemeClr val="tx1"/>
                </a:solidFill>
                <a:latin typeface="+mj-lt"/>
              </a:defRPr>
            </a:lvl4pPr>
            <a:lvl5pPr marL="0" indent="0" algn="r">
              <a:spcAft>
                <a:spcPts val="0"/>
              </a:spcAft>
              <a:buNone/>
              <a:defRPr sz="13800" b="1">
                <a:solidFill>
                  <a:schemeClr val="tx1"/>
                </a:solidFill>
                <a:latin typeface="+mj-lt"/>
              </a:defRPr>
            </a:lvl5pPr>
            <a:lvl6pPr marL="0" indent="0" algn="r">
              <a:spcAft>
                <a:spcPts val="0"/>
              </a:spcAft>
              <a:buNone/>
              <a:defRPr sz="13800" b="1">
                <a:solidFill>
                  <a:schemeClr val="tx1"/>
                </a:solidFill>
                <a:latin typeface="+mj-lt"/>
              </a:defRPr>
            </a:lvl6pPr>
            <a:lvl7pPr marL="0" indent="0" algn="r">
              <a:spcAft>
                <a:spcPts val="0"/>
              </a:spcAft>
              <a:buNone/>
              <a:defRPr sz="13800" b="1">
                <a:solidFill>
                  <a:schemeClr val="tx1"/>
                </a:solidFill>
                <a:latin typeface="+mj-lt"/>
              </a:defRPr>
            </a:lvl7pPr>
            <a:lvl8pPr marL="0" indent="0" algn="r">
              <a:spcAft>
                <a:spcPts val="0"/>
              </a:spcAft>
              <a:buNone/>
              <a:defRPr sz="13800" b="1">
                <a:solidFill>
                  <a:schemeClr val="tx1"/>
                </a:solidFill>
                <a:latin typeface="+mj-lt"/>
              </a:defRPr>
            </a:lvl8pPr>
            <a:lvl9pPr marL="0" indent="0" algn="r">
              <a:spcAft>
                <a:spcPts val="0"/>
              </a:spcAft>
              <a:buNone/>
              <a:defRPr sz="13800" b="1">
                <a:solidFill>
                  <a:schemeClr val="tx1"/>
                </a:solidFill>
                <a:latin typeface="+mj-lt"/>
              </a:defRPr>
            </a:lvl9pPr>
          </a:lstStyle>
          <a:p>
            <a:pPr lvl="0"/>
            <a:r>
              <a:rPr lang="de-DE" dirty="0"/>
              <a:t>00</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a:t>
            </a:r>
          </a:p>
          <a:p>
            <a:pPr lvl="6"/>
            <a:r>
              <a:rPr lang="de-DE" dirty="0"/>
              <a:t>Sieben</a:t>
            </a:r>
          </a:p>
          <a:p>
            <a:pPr lvl="7"/>
            <a:r>
              <a:rPr lang="de-DE" dirty="0"/>
              <a:t>Acht</a:t>
            </a:r>
          </a:p>
          <a:p>
            <a:pPr lvl="8"/>
            <a:r>
              <a:rPr lang="de-DE" dirty="0"/>
              <a:t>Neun</a:t>
            </a:r>
          </a:p>
        </p:txBody>
      </p:sp>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p:nvPr>
        </p:nvSpPr>
        <p:spPr bwMode="gray">
          <a:xfrm>
            <a:off x="8183562" y="0"/>
            <a:ext cx="4008437" cy="6857999"/>
          </a:xfrm>
          <a:solidFill>
            <a:schemeClr val="bg1">
              <a:lumMod val="95000"/>
            </a:schemeClr>
          </a:solidFill>
        </p:spPr>
        <p:txBody>
          <a:bodyPr tIns="0" bIns="864000" anchor="ctr"/>
          <a:lstStyle>
            <a:lvl1pPr algn="ctr">
              <a:defRPr/>
            </a:lvl1pPr>
          </a:lstStyle>
          <a:p>
            <a:endParaRPr lang="de-DE" dirty="0"/>
          </a:p>
        </p:txBody>
      </p:sp>
    </p:spTree>
    <p:extLst>
      <p:ext uri="{BB962C8B-B14F-4D97-AF65-F5344CB8AC3E}">
        <p14:creationId xmlns:p14="http://schemas.microsoft.com/office/powerpoint/2010/main" val="21590156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2430102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6"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8" y="1557338"/>
            <a:ext cx="11376025" cy="44640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8" y="6165328"/>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8" y="740776"/>
            <a:ext cx="11376000"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9" name="Symbol zastępczy daty 8">
            <a:extLst>
              <a:ext uri="{FF2B5EF4-FFF2-40B4-BE49-F238E27FC236}">
                <a16:creationId xmlns:a16="http://schemas.microsoft.com/office/drawing/2014/main" id="{7EC46B94-0D08-4CE0-B22F-D813B47C932D}"/>
              </a:ext>
            </a:extLst>
          </p:cNvPr>
          <p:cNvSpPr>
            <a:spLocks noGrp="1"/>
          </p:cNvSpPr>
          <p:nvPr>
            <p:ph type="dt" sz="half" idx="15"/>
          </p:nvPr>
        </p:nvSpPr>
        <p:spPr/>
        <p:txBody>
          <a:bodyPr/>
          <a:lstStyle/>
          <a:p>
            <a:pPr algn="r"/>
            <a:fld id="{0710F3BA-365C-0244-A144-32F7D6D03DF3}" type="datetime1">
              <a:rPr lang="de-DE" smtClean="0"/>
              <a:t>23.05.2022</a:t>
            </a:fld>
            <a:endParaRPr lang="de-DE" dirty="0"/>
          </a:p>
        </p:txBody>
      </p:sp>
      <p:sp>
        <p:nvSpPr>
          <p:cNvPr id="11" name="Symbol zastępczy stopki 10">
            <a:extLst>
              <a:ext uri="{FF2B5EF4-FFF2-40B4-BE49-F238E27FC236}">
                <a16:creationId xmlns:a16="http://schemas.microsoft.com/office/drawing/2014/main" id="{7E5D491C-8758-458C-A681-722002809272}"/>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15" name="Symbol zastępczy numeru slajdu 14">
            <a:extLst>
              <a:ext uri="{FF2B5EF4-FFF2-40B4-BE49-F238E27FC236}">
                <a16:creationId xmlns:a16="http://schemas.microsoft.com/office/drawing/2014/main" id="{B2750AB2-2DA9-4CAA-8087-9BBAEB992268}"/>
              </a:ext>
            </a:extLst>
          </p:cNvPr>
          <p:cNvSpPr>
            <a:spLocks noGrp="1"/>
          </p:cNvSpPr>
          <p:nvPr>
            <p:ph type="sldNum" sz="quarter" idx="17"/>
          </p:nvPr>
        </p:nvSpPr>
        <p:spPr/>
        <p:txBody>
          <a:bodyPr/>
          <a:lstStyle/>
          <a:p>
            <a:fld id="{8CFDFCC3-8B40-4EE5-B231-005F2F1C6A68}" type="slidenum">
              <a:rPr lang="de-DE" smtClean="0"/>
              <a:pPr/>
              <a:t>‹Nr.›</a:t>
            </a:fld>
            <a:endParaRPr lang="de-DE" dirty="0"/>
          </a:p>
        </p:txBody>
      </p:sp>
    </p:spTree>
    <p:extLst>
      <p:ext uri="{BB962C8B-B14F-4D97-AF65-F5344CB8AC3E}">
        <p14:creationId xmlns:p14="http://schemas.microsoft.com/office/powerpoint/2010/main" val="276490111"/>
      </p:ext>
    </p:extLst>
  </p:cSld>
  <p:clrMapOvr>
    <a:masterClrMapping/>
  </p:clrMapOvr>
  <p:extLst>
    <p:ext uri="{DCECCB84-F9BA-43D5-87BE-67443E8EF086}">
      <p15:sldGuideLst xmlns:p15="http://schemas.microsoft.com/office/powerpoint/2012/main">
        <p15:guide id="2" orient="horz" pos="3793"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86C32A24-1D2F-41A7-87DA-EE021ABD9D78}"/>
              </a:ext>
            </a:extLst>
          </p:cNvPr>
          <p:cNvGraphicFramePr>
            <a:graphicFrameLocks noChangeAspect="1"/>
          </p:cNvGraphicFramePr>
          <p:nvPr userDrawn="1">
            <p:custDataLst>
              <p:tags r:id="rId2"/>
            </p:custDataLst>
            <p:extLst>
              <p:ext uri="{D42A27DB-BD31-4B8C-83A1-F6EECF244321}">
                <p14:modId xmlns:p14="http://schemas.microsoft.com/office/powerpoint/2010/main" val="4204627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10"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86C32A24-1D2F-41A7-87DA-EE021ABD9D7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8" y="6165328"/>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8" y="740776"/>
            <a:ext cx="11376000"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6312632" y="1557339"/>
            <a:ext cx="5472000" cy="44639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1" name="Symbol zastępczy daty 10">
            <a:extLst>
              <a:ext uri="{FF2B5EF4-FFF2-40B4-BE49-F238E27FC236}">
                <a16:creationId xmlns:a16="http://schemas.microsoft.com/office/drawing/2014/main" id="{0C373CB0-8B8A-4362-B863-C95BECC62E2E}"/>
              </a:ext>
            </a:extLst>
          </p:cNvPr>
          <p:cNvSpPr>
            <a:spLocks noGrp="1"/>
          </p:cNvSpPr>
          <p:nvPr>
            <p:ph type="dt" sz="half" idx="19"/>
          </p:nvPr>
        </p:nvSpPr>
        <p:spPr/>
        <p:txBody>
          <a:bodyPr/>
          <a:lstStyle/>
          <a:p>
            <a:pPr algn="r"/>
            <a:fld id="{3E6F0F81-0DBC-1142-92E3-C7289E040225}" type="datetime1">
              <a:rPr lang="de-DE" smtClean="0"/>
              <a:t>23.05.2022</a:t>
            </a:fld>
            <a:endParaRPr lang="de-DE" dirty="0"/>
          </a:p>
        </p:txBody>
      </p:sp>
      <p:sp>
        <p:nvSpPr>
          <p:cNvPr id="15" name="Symbol zastępczy stopki 14">
            <a:extLst>
              <a:ext uri="{FF2B5EF4-FFF2-40B4-BE49-F238E27FC236}">
                <a16:creationId xmlns:a16="http://schemas.microsoft.com/office/drawing/2014/main" id="{BA1D980C-59AB-43EF-9509-A6F5649B043C}"/>
              </a:ext>
            </a:extLst>
          </p:cNvPr>
          <p:cNvSpPr>
            <a:spLocks noGrp="1"/>
          </p:cNvSpPr>
          <p:nvPr>
            <p:ph type="ftr" sz="quarter" idx="20"/>
          </p:nvPr>
        </p:nvSpPr>
        <p:spPr/>
        <p:txBody>
          <a:bodyPr/>
          <a:lstStyle/>
          <a:p>
            <a:r>
              <a:rPr lang="de-DE"/>
              <a:t>Artificial Neural Networks - Von Màtè Benedek Jordàn und Moritz Theis</a:t>
            </a:r>
            <a:endParaRPr lang="de-DE" dirty="0"/>
          </a:p>
        </p:txBody>
      </p:sp>
      <p:sp>
        <p:nvSpPr>
          <p:cNvPr id="16" name="Symbol zastępczy numeru slajdu 15">
            <a:extLst>
              <a:ext uri="{FF2B5EF4-FFF2-40B4-BE49-F238E27FC236}">
                <a16:creationId xmlns:a16="http://schemas.microsoft.com/office/drawing/2014/main" id="{6AD11080-1B0E-49C4-9D36-0DBD7E44AC75}"/>
              </a:ext>
            </a:extLst>
          </p:cNvPr>
          <p:cNvSpPr>
            <a:spLocks noGrp="1"/>
          </p:cNvSpPr>
          <p:nvPr>
            <p:ph type="sldNum" sz="quarter" idx="21"/>
          </p:nvPr>
        </p:nvSpPr>
        <p:spPr/>
        <p:txBody>
          <a:bodyPr/>
          <a:lstStyle/>
          <a:p>
            <a:fld id="{8CFDFCC3-8B40-4EE5-B231-005F2F1C6A68}" type="slidenum">
              <a:rPr lang="de-DE" smtClean="0"/>
              <a:pPr/>
              <a:t>‹Nr.›</a:t>
            </a:fld>
            <a:endParaRPr lang="de-DE" dirty="0"/>
          </a:p>
        </p:txBody>
      </p:sp>
    </p:spTree>
    <p:extLst>
      <p:ext uri="{BB962C8B-B14F-4D97-AF65-F5344CB8AC3E}">
        <p14:creationId xmlns:p14="http://schemas.microsoft.com/office/powerpoint/2010/main" val="1755685211"/>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0818E44A-F63E-4819-AF26-29E2960B67EB}"/>
              </a:ext>
            </a:extLst>
          </p:cNvPr>
          <p:cNvGraphicFramePr>
            <a:graphicFrameLocks noChangeAspect="1"/>
          </p:cNvGraphicFramePr>
          <p:nvPr userDrawn="1">
            <p:custDataLst>
              <p:tags r:id="rId2"/>
            </p:custDataLst>
            <p:extLst>
              <p:ext uri="{D42A27DB-BD31-4B8C-83A1-F6EECF244321}">
                <p14:modId xmlns:p14="http://schemas.microsoft.com/office/powerpoint/2010/main" val="9554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34"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0818E44A-F63E-4819-AF26-29E2960B67E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6792"/>
            <a:ext cx="3600000" cy="44640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8" y="6165328"/>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8" y="740776"/>
            <a:ext cx="11376000"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4295800" y="1557213"/>
            <a:ext cx="3600000" cy="44640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1" name="Inhaltsplatzhalter 2">
            <a:extLst>
              <a:ext uri="{FF2B5EF4-FFF2-40B4-BE49-F238E27FC236}">
                <a16:creationId xmlns:a16="http://schemas.microsoft.com/office/drawing/2014/main" id="{EC89F919-1B13-4706-A895-5230C18E4967}"/>
              </a:ext>
            </a:extLst>
          </p:cNvPr>
          <p:cNvSpPr>
            <a:spLocks noGrp="1"/>
          </p:cNvSpPr>
          <p:nvPr>
            <p:ph sz="half" idx="19" hasCustomPrompt="1"/>
          </p:nvPr>
        </p:nvSpPr>
        <p:spPr bwMode="gray">
          <a:xfrm>
            <a:off x="8184632" y="1557338"/>
            <a:ext cx="3600000" cy="44640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5" name="Symbol zastępczy daty 14">
            <a:extLst>
              <a:ext uri="{FF2B5EF4-FFF2-40B4-BE49-F238E27FC236}">
                <a16:creationId xmlns:a16="http://schemas.microsoft.com/office/drawing/2014/main" id="{55D96B04-E234-4014-8FCC-6487952D453E}"/>
              </a:ext>
            </a:extLst>
          </p:cNvPr>
          <p:cNvSpPr>
            <a:spLocks noGrp="1"/>
          </p:cNvSpPr>
          <p:nvPr>
            <p:ph type="dt" sz="half" idx="20"/>
          </p:nvPr>
        </p:nvSpPr>
        <p:spPr/>
        <p:txBody>
          <a:bodyPr/>
          <a:lstStyle/>
          <a:p>
            <a:pPr algn="r"/>
            <a:fld id="{1BB8CCE4-BBF5-CC43-A1EB-5625BBF4A898}" type="datetime1">
              <a:rPr lang="de-DE" smtClean="0"/>
              <a:t>23.05.2022</a:t>
            </a:fld>
            <a:endParaRPr lang="de-DE" dirty="0"/>
          </a:p>
        </p:txBody>
      </p:sp>
      <p:sp>
        <p:nvSpPr>
          <p:cNvPr id="16" name="Symbol zastępczy stopki 15">
            <a:extLst>
              <a:ext uri="{FF2B5EF4-FFF2-40B4-BE49-F238E27FC236}">
                <a16:creationId xmlns:a16="http://schemas.microsoft.com/office/drawing/2014/main" id="{BA63FE83-0C55-400A-9C1A-02449CD55558}"/>
              </a:ext>
            </a:extLst>
          </p:cNvPr>
          <p:cNvSpPr>
            <a:spLocks noGrp="1"/>
          </p:cNvSpPr>
          <p:nvPr>
            <p:ph type="ftr" sz="quarter" idx="21"/>
          </p:nvPr>
        </p:nvSpPr>
        <p:spPr/>
        <p:txBody>
          <a:bodyPr/>
          <a:lstStyle/>
          <a:p>
            <a:r>
              <a:rPr lang="de-DE"/>
              <a:t>Artificial Neural Networks - Von Màtè Benedek Jordàn und Moritz Theis</a:t>
            </a:r>
            <a:endParaRPr lang="de-DE" dirty="0"/>
          </a:p>
        </p:txBody>
      </p:sp>
      <p:sp>
        <p:nvSpPr>
          <p:cNvPr id="17" name="Symbol zastępczy numeru slajdu 16">
            <a:extLst>
              <a:ext uri="{FF2B5EF4-FFF2-40B4-BE49-F238E27FC236}">
                <a16:creationId xmlns:a16="http://schemas.microsoft.com/office/drawing/2014/main" id="{28D347F1-B51D-47EF-954D-19F05A851379}"/>
              </a:ext>
            </a:extLst>
          </p:cNvPr>
          <p:cNvSpPr>
            <a:spLocks noGrp="1"/>
          </p:cNvSpPr>
          <p:nvPr>
            <p:ph type="sldNum" sz="quarter" idx="22"/>
          </p:nvPr>
        </p:nvSpPr>
        <p:spPr/>
        <p:txBody>
          <a:bodyPr/>
          <a:lstStyle/>
          <a:p>
            <a:fld id="{8CFDFCC3-8B40-4EE5-B231-005F2F1C6A68}" type="slidenum">
              <a:rPr lang="de-DE" smtClean="0"/>
              <a:pPr/>
              <a:t>‹Nr.›</a:t>
            </a:fld>
            <a:endParaRPr lang="de-DE" dirty="0"/>
          </a:p>
        </p:txBody>
      </p:sp>
    </p:spTree>
    <p:extLst>
      <p:ext uri="{BB962C8B-B14F-4D97-AF65-F5344CB8AC3E}">
        <p14:creationId xmlns:p14="http://schemas.microsoft.com/office/powerpoint/2010/main" val="1314124194"/>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und grafische Bühne 1/2">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15C34BC-9550-479A-8EB8-445796C5143D}"/>
              </a:ext>
            </a:extLst>
          </p:cNvPr>
          <p:cNvGraphicFramePr>
            <a:graphicFrameLocks noChangeAspect="1"/>
          </p:cNvGraphicFramePr>
          <p:nvPr userDrawn="1">
            <p:custDataLst>
              <p:tags r:id="rId2"/>
            </p:custDataLst>
            <p:extLst>
              <p:ext uri="{D42A27DB-BD31-4B8C-83A1-F6EECF244321}">
                <p14:modId xmlns:p14="http://schemas.microsoft.com/office/powerpoint/2010/main" val="3684039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8" name="think-cell Folie" r:id="rId4" imgW="415" imgH="416" progId="TCLayout.ActiveDocument.1">
                  <p:embed/>
                </p:oleObj>
              </mc:Choice>
              <mc:Fallback>
                <p:oleObj name="think-cell Folie" r:id="rId4" imgW="415" imgH="416" progId="TCLayout.ActiveDocument.1">
                  <p:embed/>
                  <p:pic>
                    <p:nvPicPr>
                      <p:cNvPr id="2" name="Objekt 1" hidden="1">
                        <a:extLst>
                          <a:ext uri="{FF2B5EF4-FFF2-40B4-BE49-F238E27FC236}">
                            <a16:creationId xmlns:a16="http://schemas.microsoft.com/office/drawing/2014/main" id="{815C34BC-9550-479A-8EB8-445796C5143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8"/>
            <a:ext cx="5472112" cy="44640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9" y="6165328"/>
            <a:ext cx="5472732"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9" y="740776"/>
            <a:ext cx="5472732"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3" y="404696"/>
            <a:ext cx="5471468"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6" name="Rechteck 15">
            <a:extLst>
              <a:ext uri="{FF2B5EF4-FFF2-40B4-BE49-F238E27FC236}">
                <a16:creationId xmlns:a16="http://schemas.microsoft.com/office/drawing/2014/main" id="{04ECF5D8-597F-433C-8071-7F63B641BBB2}"/>
              </a:ext>
            </a:extLst>
          </p:cNvPr>
          <p:cNvSpPr/>
          <p:nvPr userDrawn="1"/>
        </p:nvSpPr>
        <p:spPr bwMode="gray">
          <a:xfrm>
            <a:off x="6311900" y="0"/>
            <a:ext cx="5880099" cy="6858000"/>
          </a:xfrm>
          <a:prstGeom prst="rect">
            <a:avLst/>
          </a:prstGeom>
          <a:gradFill flip="none" rotWithShape="1">
            <a:gsLst>
              <a:gs pos="0">
                <a:srgbClr val="006FB9"/>
              </a:gs>
              <a:gs pos="60000">
                <a:srgbClr val="0050AA"/>
              </a:gs>
              <a:gs pos="100000">
                <a:srgbClr val="00356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89" dirty="0"/>
          </a:p>
        </p:txBody>
      </p:sp>
      <p:sp>
        <p:nvSpPr>
          <p:cNvPr id="3" name="Datumsplatzhalter 2">
            <a:extLst>
              <a:ext uri="{FF2B5EF4-FFF2-40B4-BE49-F238E27FC236}">
                <a16:creationId xmlns:a16="http://schemas.microsoft.com/office/drawing/2014/main" id="{BF4DD610-2368-4729-979C-69C66C382CB4}"/>
              </a:ext>
            </a:extLst>
          </p:cNvPr>
          <p:cNvSpPr>
            <a:spLocks noGrp="1"/>
          </p:cNvSpPr>
          <p:nvPr>
            <p:ph type="dt" sz="half" idx="15"/>
          </p:nvPr>
        </p:nvSpPr>
        <p:spPr/>
        <p:txBody>
          <a:bodyPr/>
          <a:lstStyle/>
          <a:p>
            <a:pPr algn="l"/>
            <a:fld id="{9540BFC7-D7A5-144C-B9E7-794EF84E70C3}" type="datetime1">
              <a:rPr lang="de-DE" smtClean="0"/>
              <a:t>23.05.2022</a:t>
            </a:fld>
            <a:endParaRPr lang="de-DE" dirty="0"/>
          </a:p>
        </p:txBody>
      </p:sp>
      <p:sp>
        <p:nvSpPr>
          <p:cNvPr id="4" name="Fußzeilenplatzhalter 3">
            <a:extLst>
              <a:ext uri="{FF2B5EF4-FFF2-40B4-BE49-F238E27FC236}">
                <a16:creationId xmlns:a16="http://schemas.microsoft.com/office/drawing/2014/main" id="{00C5F920-6526-419F-93CD-71241C26F66E}"/>
              </a:ext>
            </a:extLst>
          </p:cNvPr>
          <p:cNvSpPr>
            <a:spLocks noGrp="1"/>
          </p:cNvSpPr>
          <p:nvPr>
            <p:ph type="ftr" sz="quarter" idx="16"/>
          </p:nvPr>
        </p:nvSpPr>
        <p:spPr/>
        <p:txBody>
          <a:bodyPr/>
          <a:lstStyle/>
          <a:p>
            <a:r>
              <a:rPr lang="de-DE"/>
              <a:t>Artificial Neural Networks - Von Màtè Benedek Jordàn und Moritz Theis</a:t>
            </a:r>
            <a:endParaRPr lang="de-DE" b="0" dirty="0"/>
          </a:p>
        </p:txBody>
      </p:sp>
      <p:sp>
        <p:nvSpPr>
          <p:cNvPr id="5" name="Foliennummernplatzhalter 4">
            <a:extLst>
              <a:ext uri="{FF2B5EF4-FFF2-40B4-BE49-F238E27FC236}">
                <a16:creationId xmlns:a16="http://schemas.microsoft.com/office/drawing/2014/main" id="{50ACDA27-4503-41E6-B4EF-5FA9C82CB238}"/>
              </a:ext>
            </a:extLst>
          </p:cNvPr>
          <p:cNvSpPr>
            <a:spLocks noGrp="1"/>
          </p:cNvSpPr>
          <p:nvPr>
            <p:ph type="sldNum" sz="quarter" idx="17"/>
          </p:nvPr>
        </p:nvSpPr>
        <p:spPr/>
        <p:txBody>
          <a:bodyPr/>
          <a:lstStyle>
            <a:lvl1pPr>
              <a:defRPr>
                <a:solidFill>
                  <a:schemeClr val="bg1"/>
                </a:solidFill>
              </a:defRPr>
            </a:lvl1pPr>
          </a:lstStyle>
          <a:p>
            <a:fld id="{8CFDFCC3-8B40-4EE5-B231-005F2F1C6A68}" type="slidenum">
              <a:rPr lang="de-DE" smtClean="0"/>
              <a:pPr/>
              <a:t>‹Nr.›</a:t>
            </a:fld>
            <a:endParaRPr lang="de-DE" dirty="0"/>
          </a:p>
        </p:txBody>
      </p:sp>
    </p:spTree>
    <p:extLst>
      <p:ext uri="{BB962C8B-B14F-4D97-AF65-F5344CB8AC3E}">
        <p14:creationId xmlns:p14="http://schemas.microsoft.com/office/powerpoint/2010/main" val="3969976808"/>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und grafische Bühne 1/3">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83D06834-44FF-4BAC-9D0E-C47BE59757FE}"/>
              </a:ext>
            </a:extLst>
          </p:cNvPr>
          <p:cNvGraphicFramePr>
            <a:graphicFrameLocks noChangeAspect="1"/>
          </p:cNvGraphicFramePr>
          <p:nvPr userDrawn="1">
            <p:custDataLst>
              <p:tags r:id="rId2"/>
            </p:custDataLst>
            <p:extLst>
              <p:ext uri="{D42A27DB-BD31-4B8C-83A1-F6EECF244321}">
                <p14:modId xmlns:p14="http://schemas.microsoft.com/office/powerpoint/2010/main" val="3243448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2"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83D06834-44FF-4BAC-9D0E-C47BE59757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8" y="1557338"/>
            <a:ext cx="7488237" cy="44640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8" y="6165328"/>
            <a:ext cx="7488857"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8" y="740776"/>
            <a:ext cx="7488857"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7487593"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6" name="Rechteck 15">
            <a:extLst>
              <a:ext uri="{FF2B5EF4-FFF2-40B4-BE49-F238E27FC236}">
                <a16:creationId xmlns:a16="http://schemas.microsoft.com/office/drawing/2014/main" id="{04ECF5D8-597F-433C-8071-7F63B641BBB2}"/>
              </a:ext>
            </a:extLst>
          </p:cNvPr>
          <p:cNvSpPr/>
          <p:nvPr userDrawn="1"/>
        </p:nvSpPr>
        <p:spPr bwMode="gray">
          <a:xfrm>
            <a:off x="8183562" y="0"/>
            <a:ext cx="4008437" cy="6858000"/>
          </a:xfrm>
          <a:prstGeom prst="rect">
            <a:avLst/>
          </a:prstGeom>
          <a:gradFill flip="none" rotWithShape="1">
            <a:gsLst>
              <a:gs pos="0">
                <a:srgbClr val="006FB9"/>
              </a:gs>
              <a:gs pos="60000">
                <a:srgbClr val="0050AA"/>
              </a:gs>
              <a:gs pos="100000">
                <a:srgbClr val="00356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89" dirty="0"/>
          </a:p>
        </p:txBody>
      </p:sp>
      <p:sp>
        <p:nvSpPr>
          <p:cNvPr id="2" name="Datumsplatzhalter 1">
            <a:extLst>
              <a:ext uri="{FF2B5EF4-FFF2-40B4-BE49-F238E27FC236}">
                <a16:creationId xmlns:a16="http://schemas.microsoft.com/office/drawing/2014/main" id="{99ECEF76-3969-412F-86F3-1A1BE3534A83}"/>
              </a:ext>
            </a:extLst>
          </p:cNvPr>
          <p:cNvSpPr>
            <a:spLocks noGrp="1"/>
          </p:cNvSpPr>
          <p:nvPr>
            <p:ph type="dt" sz="half" idx="15"/>
          </p:nvPr>
        </p:nvSpPr>
        <p:spPr/>
        <p:txBody>
          <a:bodyPr/>
          <a:lstStyle/>
          <a:p>
            <a:pPr algn="l"/>
            <a:fld id="{0F28DB9D-DD89-3D4D-914B-994AC4740ECC}" type="datetime1">
              <a:rPr lang="de-DE" smtClean="0"/>
              <a:t>23.05.2022</a:t>
            </a:fld>
            <a:endParaRPr lang="de-DE" dirty="0"/>
          </a:p>
        </p:txBody>
      </p:sp>
      <p:sp>
        <p:nvSpPr>
          <p:cNvPr id="4" name="Fußzeilenplatzhalter 3">
            <a:extLst>
              <a:ext uri="{FF2B5EF4-FFF2-40B4-BE49-F238E27FC236}">
                <a16:creationId xmlns:a16="http://schemas.microsoft.com/office/drawing/2014/main" id="{368D9AF4-BD8E-4650-A66A-81DB01563157}"/>
              </a:ext>
            </a:extLst>
          </p:cNvPr>
          <p:cNvSpPr>
            <a:spLocks noGrp="1"/>
          </p:cNvSpPr>
          <p:nvPr>
            <p:ph type="ftr" sz="quarter" idx="16"/>
          </p:nvPr>
        </p:nvSpPr>
        <p:spPr/>
        <p:txBody>
          <a:bodyPr/>
          <a:lstStyle/>
          <a:p>
            <a:r>
              <a:rPr lang="de-DE"/>
              <a:t>Artificial Neural Networks - Von Màtè Benedek Jordàn und Moritz Theis</a:t>
            </a:r>
            <a:endParaRPr lang="de-DE" b="0" dirty="0"/>
          </a:p>
        </p:txBody>
      </p:sp>
      <p:sp>
        <p:nvSpPr>
          <p:cNvPr id="15" name="Foliennummernplatzhalter 4">
            <a:extLst>
              <a:ext uri="{FF2B5EF4-FFF2-40B4-BE49-F238E27FC236}">
                <a16:creationId xmlns:a16="http://schemas.microsoft.com/office/drawing/2014/main" id="{97DC8CB9-25A8-46A3-BD7C-0371E033FEE1}"/>
              </a:ext>
            </a:extLst>
          </p:cNvPr>
          <p:cNvSpPr>
            <a:spLocks noGrp="1"/>
          </p:cNvSpPr>
          <p:nvPr>
            <p:ph type="sldNum" sz="quarter" idx="17"/>
          </p:nvPr>
        </p:nvSpPr>
        <p:spPr>
          <a:xfrm>
            <a:off x="11424013" y="6525368"/>
            <a:ext cx="360000" cy="216000"/>
          </a:xfrm>
        </p:spPr>
        <p:txBody>
          <a:bodyPr/>
          <a:lstStyle>
            <a:lvl1pPr>
              <a:defRPr>
                <a:solidFill>
                  <a:schemeClr val="bg1"/>
                </a:solidFill>
              </a:defRPr>
            </a:lvl1pPr>
          </a:lstStyle>
          <a:p>
            <a:fld id="{8CFDFCC3-8B40-4EE5-B231-005F2F1C6A68}" type="slidenum">
              <a:rPr lang="de-DE" smtClean="0"/>
              <a:pPr/>
              <a:t>‹Nr.›</a:t>
            </a:fld>
            <a:endParaRPr lang="de-DE" dirty="0"/>
          </a:p>
        </p:txBody>
      </p:sp>
    </p:spTree>
    <p:extLst>
      <p:ext uri="{BB962C8B-B14F-4D97-AF65-F5344CB8AC3E}">
        <p14:creationId xmlns:p14="http://schemas.microsoft.com/office/powerpoint/2010/main" val="1929644725"/>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9889991-D7C3-47DC-A0E7-496256CBD902}"/>
              </a:ext>
            </a:extLst>
          </p:cNvPr>
          <p:cNvGraphicFramePr>
            <a:graphicFrameLocks noChangeAspect="1"/>
          </p:cNvGraphicFramePr>
          <p:nvPr userDrawn="1">
            <p:custDataLst>
              <p:tags r:id="rId2"/>
            </p:custDataLst>
            <p:extLst>
              <p:ext uri="{D42A27DB-BD31-4B8C-83A1-F6EECF244321}">
                <p14:modId xmlns:p14="http://schemas.microsoft.com/office/powerpoint/2010/main" val="3354762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6" name="think-cell Folie" r:id="rId4" imgW="415" imgH="416" progId="TCLayout.ActiveDocument.1">
                  <p:embed/>
                </p:oleObj>
              </mc:Choice>
              <mc:Fallback>
                <p:oleObj name="think-cell Folie" r:id="rId4" imgW="415" imgH="416" progId="TCLayout.ActiveDocument.1">
                  <p:embed/>
                  <p:pic>
                    <p:nvPicPr>
                      <p:cNvPr id="5" name="Objekt 4" hidden="1">
                        <a:extLst>
                          <a:ext uri="{FF2B5EF4-FFF2-40B4-BE49-F238E27FC236}">
                            <a16:creationId xmlns:a16="http://schemas.microsoft.com/office/drawing/2014/main" id="{39889991-D7C3-47DC-A0E7-496256CBD9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endParaRPr lang="de-DE" dirty="0"/>
          </a:p>
        </p:txBody>
      </p:sp>
      <p:sp>
        <p:nvSpPr>
          <p:cNvPr id="9" name="Textplatzhalter 9"/>
          <p:cNvSpPr>
            <a:spLocks noGrp="1"/>
          </p:cNvSpPr>
          <p:nvPr>
            <p:ph type="body" sz="quarter" idx="14" hasCustomPrompt="1"/>
          </p:nvPr>
        </p:nvSpPr>
        <p:spPr bwMode="gray">
          <a:xfrm>
            <a:off x="408632" y="404696"/>
            <a:ext cx="11376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Textplatzhalter 7">
            <a:extLst>
              <a:ext uri="{FF2B5EF4-FFF2-40B4-BE49-F238E27FC236}">
                <a16:creationId xmlns:a16="http://schemas.microsoft.com/office/drawing/2014/main" id="{773FAEC6-8B23-4327-9DFE-B48C2DF8AAD6}"/>
              </a:ext>
            </a:extLst>
          </p:cNvPr>
          <p:cNvSpPr>
            <a:spLocks noGrp="1"/>
          </p:cNvSpPr>
          <p:nvPr>
            <p:ph type="body" sz="quarter" idx="13" hasCustomPrompt="1"/>
          </p:nvPr>
        </p:nvSpPr>
        <p:spPr bwMode="gray">
          <a:xfrm>
            <a:off x="407368" y="6165328"/>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Datumsplatzhalter 2">
            <a:extLst>
              <a:ext uri="{FF2B5EF4-FFF2-40B4-BE49-F238E27FC236}">
                <a16:creationId xmlns:a16="http://schemas.microsoft.com/office/drawing/2014/main" id="{7E8BE66F-899A-4EEE-8357-5D8804E5B615}"/>
              </a:ext>
            </a:extLst>
          </p:cNvPr>
          <p:cNvSpPr>
            <a:spLocks noGrp="1"/>
          </p:cNvSpPr>
          <p:nvPr>
            <p:ph type="dt" sz="half" idx="15"/>
          </p:nvPr>
        </p:nvSpPr>
        <p:spPr/>
        <p:txBody>
          <a:bodyPr/>
          <a:lstStyle/>
          <a:p>
            <a:pPr algn="l"/>
            <a:fld id="{918E11B3-B744-0E43-A9A3-D2F519978A00}" type="datetime1">
              <a:rPr lang="de-DE" smtClean="0"/>
              <a:t>23.05.2022</a:t>
            </a:fld>
            <a:endParaRPr lang="de-DE" dirty="0"/>
          </a:p>
        </p:txBody>
      </p:sp>
      <p:sp>
        <p:nvSpPr>
          <p:cNvPr id="4" name="Fußzeilenplatzhalter 3">
            <a:extLst>
              <a:ext uri="{FF2B5EF4-FFF2-40B4-BE49-F238E27FC236}">
                <a16:creationId xmlns:a16="http://schemas.microsoft.com/office/drawing/2014/main" id="{F019722D-98AB-4C04-B345-FEA8A37D754E}"/>
              </a:ext>
            </a:extLst>
          </p:cNvPr>
          <p:cNvSpPr>
            <a:spLocks noGrp="1"/>
          </p:cNvSpPr>
          <p:nvPr>
            <p:ph type="ftr" sz="quarter" idx="16"/>
          </p:nvPr>
        </p:nvSpPr>
        <p:spPr/>
        <p:txBody>
          <a:bodyPr/>
          <a:lstStyle/>
          <a:p>
            <a:r>
              <a:rPr lang="de-DE"/>
              <a:t>Artificial Neural Networks - Von Màtè Benedek Jordàn und Moritz Theis</a:t>
            </a:r>
            <a:endParaRPr lang="de-DE" b="0" dirty="0"/>
          </a:p>
        </p:txBody>
      </p:sp>
      <p:sp>
        <p:nvSpPr>
          <p:cNvPr id="10" name="Foliennummernplatzhalter 9">
            <a:extLst>
              <a:ext uri="{FF2B5EF4-FFF2-40B4-BE49-F238E27FC236}">
                <a16:creationId xmlns:a16="http://schemas.microsoft.com/office/drawing/2014/main" id="{E78EDF34-D83F-47D7-90B2-2FBAB1018D76}"/>
              </a:ext>
            </a:extLst>
          </p:cNvPr>
          <p:cNvSpPr>
            <a:spLocks noGrp="1"/>
          </p:cNvSpPr>
          <p:nvPr>
            <p:ph type="sldNum" sz="quarter" idx="17"/>
          </p:nvPr>
        </p:nvSpPr>
        <p:spPr/>
        <p:txBody>
          <a:bodyPr/>
          <a:lstStyle/>
          <a:p>
            <a:pPr algn="r"/>
            <a:fld id="{8CFDFCC3-8B40-4EE5-B231-005F2F1C6A68}" type="slidenum">
              <a:rPr lang="de-DE" smtClean="0"/>
              <a:pPr algn="r"/>
              <a:t>‹Nr.›</a:t>
            </a:fld>
            <a:endParaRPr lang="de-DE" dirty="0"/>
          </a:p>
        </p:txBody>
      </p:sp>
    </p:spTree>
    <p:extLst>
      <p:ext uri="{BB962C8B-B14F-4D97-AF65-F5344CB8AC3E}">
        <p14:creationId xmlns:p14="http://schemas.microsoft.com/office/powerpoint/2010/main" val="2538990565"/>
      </p:ext>
    </p:extLst>
  </p:cSld>
  <p:clrMapOvr>
    <a:masterClrMapping/>
  </p:clrMapOvr>
  <p:extLst>
    <p:ext uri="{DCECCB84-F9BA-43D5-87BE-67443E8EF086}">
      <p15:sldGuideLst xmlns:p15="http://schemas.microsoft.com/office/powerpoint/2012/main">
        <p15:guide id="2" orient="horz" pos="3793"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duzierter Titel">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3814514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30"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extplatzhalter 7"/>
          <p:cNvSpPr>
            <a:spLocks noGrp="1"/>
          </p:cNvSpPr>
          <p:nvPr>
            <p:ph type="body" sz="quarter" idx="13" hasCustomPrompt="1"/>
          </p:nvPr>
        </p:nvSpPr>
        <p:spPr bwMode="gray">
          <a:xfrm>
            <a:off x="407368" y="6165328"/>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407368" y="116632"/>
            <a:ext cx="11376000" cy="288368"/>
          </a:xfrm>
          <a:prstGeom prst="rect">
            <a:avLst/>
          </a:prstGeom>
        </p:spPr>
        <p:txBody>
          <a:bodyPr vert="horz" lIns="0" tIns="0" rIns="0" bIns="0" rtlCol="0" anchor="t" anchorCtr="0">
            <a:noAutofit/>
          </a:bodyPr>
          <a:lstStyle>
            <a:lvl1pPr>
              <a:defRPr sz="1800">
                <a:solidFill>
                  <a:schemeClr val="tx1"/>
                </a:solidFill>
              </a:defRPr>
            </a:lvl1pPr>
          </a:lstStyle>
          <a:p>
            <a:r>
              <a:rPr lang="de-DE" dirty="0"/>
              <a:t>Bitte nur nutzen, wenn große Kreuz- oder Kennzahlentabellen eingesetzt werden,</a:t>
            </a:r>
          </a:p>
        </p:txBody>
      </p:sp>
      <p:sp>
        <p:nvSpPr>
          <p:cNvPr id="2" name="Datumsplatzhalter 1">
            <a:extLst>
              <a:ext uri="{FF2B5EF4-FFF2-40B4-BE49-F238E27FC236}">
                <a16:creationId xmlns:a16="http://schemas.microsoft.com/office/drawing/2014/main" id="{AFF5A8C7-FE4D-4452-9E15-4B91B266A0EC}"/>
              </a:ext>
            </a:extLst>
          </p:cNvPr>
          <p:cNvSpPr>
            <a:spLocks noGrp="1"/>
          </p:cNvSpPr>
          <p:nvPr>
            <p:ph type="dt" sz="half" idx="14"/>
          </p:nvPr>
        </p:nvSpPr>
        <p:spPr/>
        <p:txBody>
          <a:bodyPr/>
          <a:lstStyle/>
          <a:p>
            <a:pPr algn="l"/>
            <a:fld id="{D6149911-D8DA-2640-9FC2-6F4880F78AD3}" type="datetime1">
              <a:rPr lang="de-DE" smtClean="0"/>
              <a:t>23.05.2022</a:t>
            </a:fld>
            <a:endParaRPr lang="de-DE" dirty="0"/>
          </a:p>
        </p:txBody>
      </p:sp>
      <p:sp>
        <p:nvSpPr>
          <p:cNvPr id="4" name="Fußzeilenplatzhalter 3">
            <a:extLst>
              <a:ext uri="{FF2B5EF4-FFF2-40B4-BE49-F238E27FC236}">
                <a16:creationId xmlns:a16="http://schemas.microsoft.com/office/drawing/2014/main" id="{AE7A1D4A-1311-426B-A2A9-64E1F7FE3741}"/>
              </a:ext>
            </a:extLst>
          </p:cNvPr>
          <p:cNvSpPr>
            <a:spLocks noGrp="1"/>
          </p:cNvSpPr>
          <p:nvPr>
            <p:ph type="ftr" sz="quarter" idx="15"/>
          </p:nvPr>
        </p:nvSpPr>
        <p:spPr/>
        <p:txBody>
          <a:bodyPr/>
          <a:lstStyle/>
          <a:p>
            <a:r>
              <a:rPr lang="de-DE"/>
              <a:t>Artificial Neural Networks - Von Màtè Benedek Jordàn und Moritz Theis</a:t>
            </a:r>
            <a:endParaRPr lang="de-DE" b="0" dirty="0"/>
          </a:p>
        </p:txBody>
      </p:sp>
      <p:sp>
        <p:nvSpPr>
          <p:cNvPr id="5" name="Foliennummernplatzhalter 4">
            <a:extLst>
              <a:ext uri="{FF2B5EF4-FFF2-40B4-BE49-F238E27FC236}">
                <a16:creationId xmlns:a16="http://schemas.microsoft.com/office/drawing/2014/main" id="{46ED5A52-36B6-4A34-9598-8ADDB99234B9}"/>
              </a:ext>
            </a:extLst>
          </p:cNvPr>
          <p:cNvSpPr>
            <a:spLocks noGrp="1"/>
          </p:cNvSpPr>
          <p:nvPr>
            <p:ph type="sldNum" sz="quarter" idx="16"/>
          </p:nvPr>
        </p:nvSpPr>
        <p:spPr/>
        <p:txBody>
          <a:bodyPr/>
          <a:lstStyle/>
          <a:p>
            <a:pPr algn="r"/>
            <a:fld id="{8CFDFCC3-8B40-4EE5-B231-005F2F1C6A68}" type="slidenum">
              <a:rPr lang="de-DE" smtClean="0"/>
              <a:pPr algn="r"/>
              <a:t>‹Nr.›</a:t>
            </a:fld>
            <a:endParaRPr lang="de-DE" dirty="0"/>
          </a:p>
        </p:txBody>
      </p:sp>
      <p:sp>
        <p:nvSpPr>
          <p:cNvPr id="9" name="Untertitel 2">
            <a:extLst>
              <a:ext uri="{FF2B5EF4-FFF2-40B4-BE49-F238E27FC236}">
                <a16:creationId xmlns:a16="http://schemas.microsoft.com/office/drawing/2014/main" id="{71EB2444-B66C-4C40-A38B-0D92751C7067}"/>
              </a:ext>
            </a:extLst>
          </p:cNvPr>
          <p:cNvSpPr>
            <a:spLocks noGrp="1"/>
          </p:cNvSpPr>
          <p:nvPr>
            <p:ph type="subTitle" idx="1" hasCustomPrompt="1"/>
          </p:nvPr>
        </p:nvSpPr>
        <p:spPr bwMode="gray">
          <a:xfrm>
            <a:off x="407987" y="477000"/>
            <a:ext cx="11376025" cy="432000"/>
          </a:xfrm>
        </p:spPr>
        <p:txBody>
          <a:bodyPr/>
          <a:lstStyle>
            <a:lvl1pPr marL="180000" indent="-180000" algn="l">
              <a:lnSpc>
                <a:spcPct val="100000"/>
              </a:lnSpc>
              <a:spcBef>
                <a:spcPts val="0"/>
              </a:spcBef>
              <a:spcAft>
                <a:spcPts val="600"/>
              </a:spcAft>
              <a:buFont typeface="Arial" panose="020B0604020202020204" pitchFamily="34" charset="0"/>
              <a:buChar char="•"/>
              <a:defRPr sz="1200" b="0" i="0">
                <a:solidFill>
                  <a:schemeClr val="tx1"/>
                </a:solidFill>
                <a:latin typeface="+mn-lt"/>
              </a:defRPr>
            </a:lvl1pPr>
            <a:lvl2pPr marL="180000" indent="-180000" algn="l">
              <a:lnSpc>
                <a:spcPct val="100000"/>
              </a:lnSpc>
              <a:spcBef>
                <a:spcPts val="0"/>
              </a:spcBef>
              <a:spcAft>
                <a:spcPts val="600"/>
              </a:spcAft>
              <a:buFont typeface="Arial" panose="020B0604020202020204" pitchFamily="34" charset="0"/>
              <a:buChar char="•"/>
              <a:defRPr sz="1200" b="0" i="0">
                <a:solidFill>
                  <a:schemeClr val="tx1"/>
                </a:solidFill>
                <a:latin typeface="+mn-lt"/>
              </a:defRPr>
            </a:lvl2pPr>
            <a:lvl3pPr marL="180000" indent="-180000" algn="l">
              <a:lnSpc>
                <a:spcPct val="100000"/>
              </a:lnSpc>
              <a:spcBef>
                <a:spcPts val="0"/>
              </a:spcBef>
              <a:spcAft>
                <a:spcPts val="600"/>
              </a:spcAft>
              <a:buFont typeface="Arial" panose="020B0604020202020204" pitchFamily="34" charset="0"/>
              <a:buChar char="•"/>
              <a:defRPr sz="1200" b="0" i="0">
                <a:solidFill>
                  <a:schemeClr val="tx1"/>
                </a:solidFill>
                <a:latin typeface="+mn-lt"/>
              </a:defRPr>
            </a:lvl3pPr>
            <a:lvl4pPr marL="180000" indent="-180000" algn="l">
              <a:lnSpc>
                <a:spcPct val="100000"/>
              </a:lnSpc>
              <a:spcBef>
                <a:spcPts val="0"/>
              </a:spcBef>
              <a:spcAft>
                <a:spcPts val="600"/>
              </a:spcAft>
              <a:buFont typeface="Arial" panose="020B0604020202020204" pitchFamily="34" charset="0"/>
              <a:buChar char="•"/>
              <a:defRPr sz="1200" b="0" i="0">
                <a:solidFill>
                  <a:schemeClr val="tx1"/>
                </a:solidFill>
                <a:latin typeface="+mn-lt"/>
              </a:defRPr>
            </a:lvl4pPr>
            <a:lvl5pPr marL="180000" indent="-180000" algn="l">
              <a:lnSpc>
                <a:spcPct val="100000"/>
              </a:lnSpc>
              <a:spcBef>
                <a:spcPts val="0"/>
              </a:spcBef>
              <a:spcAft>
                <a:spcPts val="600"/>
              </a:spcAft>
              <a:buFont typeface="Arial" panose="020B0604020202020204" pitchFamily="34" charset="0"/>
              <a:buChar char="•"/>
              <a:defRPr sz="1200" b="0" i="0">
                <a:solidFill>
                  <a:schemeClr val="tx1"/>
                </a:solidFill>
                <a:latin typeface="+mn-lt"/>
              </a:defRPr>
            </a:lvl5pPr>
            <a:lvl6pPr marL="180000" indent="-180000" algn="l">
              <a:lnSpc>
                <a:spcPct val="100000"/>
              </a:lnSpc>
              <a:spcBef>
                <a:spcPts val="0"/>
              </a:spcBef>
              <a:spcAft>
                <a:spcPts val="600"/>
              </a:spcAft>
              <a:buFont typeface="Arial" panose="020B0604020202020204" pitchFamily="34" charset="0"/>
              <a:buChar char="•"/>
              <a:defRPr sz="1200" b="0" i="0">
                <a:solidFill>
                  <a:schemeClr val="tx1"/>
                </a:solidFill>
                <a:latin typeface="+mn-lt"/>
              </a:defRPr>
            </a:lvl6pPr>
            <a:lvl7pPr marL="180000" indent="-180000" algn="l">
              <a:lnSpc>
                <a:spcPct val="100000"/>
              </a:lnSpc>
              <a:spcBef>
                <a:spcPts val="0"/>
              </a:spcBef>
              <a:spcAft>
                <a:spcPts val="600"/>
              </a:spcAft>
              <a:buFont typeface="Arial" panose="020B0604020202020204" pitchFamily="34" charset="0"/>
              <a:buChar char="•"/>
              <a:defRPr sz="1200" b="0" i="0">
                <a:solidFill>
                  <a:schemeClr val="tx1"/>
                </a:solidFill>
                <a:latin typeface="+mn-lt"/>
              </a:defRPr>
            </a:lvl7pPr>
            <a:lvl8pPr marL="180000" indent="-180000" algn="l">
              <a:lnSpc>
                <a:spcPct val="100000"/>
              </a:lnSpc>
              <a:spcBef>
                <a:spcPts val="0"/>
              </a:spcBef>
              <a:spcAft>
                <a:spcPts val="600"/>
              </a:spcAft>
              <a:buFont typeface="Arial" panose="020B0604020202020204" pitchFamily="34" charset="0"/>
              <a:buChar char="•"/>
              <a:defRPr sz="1200" b="0" i="0">
                <a:solidFill>
                  <a:schemeClr val="tx1"/>
                </a:solidFill>
                <a:latin typeface="+mn-lt"/>
              </a:defRPr>
            </a:lvl8pPr>
            <a:lvl9pPr marL="180000" indent="-180000" algn="l">
              <a:lnSpc>
                <a:spcPct val="100000"/>
              </a:lnSpc>
              <a:spcBef>
                <a:spcPts val="0"/>
              </a:spcBef>
              <a:spcAft>
                <a:spcPts val="600"/>
              </a:spcAft>
              <a:buFont typeface="Arial" panose="020B0604020202020204" pitchFamily="34" charset="0"/>
              <a:buChar char="•"/>
              <a:defRPr sz="1200" b="0" i="0">
                <a:solidFill>
                  <a:schemeClr val="tx1"/>
                </a:solidFill>
                <a:latin typeface="+mn-lt"/>
              </a:defRPr>
            </a:lvl9pPr>
          </a:lstStyle>
          <a:p>
            <a:r>
              <a:rPr lang="de-DE" dirty="0"/>
              <a:t>die in den anderen Layouts nicht ausreichend Platz haben.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1868607970"/>
      </p:ext>
    </p:extLst>
  </p:cSld>
  <p:clrMapOvr>
    <a:masterClrMapping/>
  </p:clrMapOvr>
  <p:extLst>
    <p:ext uri="{DCECCB84-F9BA-43D5-87BE-67443E8EF086}">
      <p15:sldGuideLst xmlns:p15="http://schemas.microsoft.com/office/powerpoint/2012/main">
        <p15:guide id="2" orient="horz" pos="379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ld vollflächig">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p:nvPr>
        </p:nvSpPr>
        <p:spPr bwMode="gray">
          <a:xfrm>
            <a:off x="0" y="0"/>
            <a:ext cx="12191999" cy="6857999"/>
          </a:xfrm>
          <a:solidFill>
            <a:schemeClr val="bg1">
              <a:lumMod val="95000"/>
            </a:schemeClr>
          </a:solidFill>
        </p:spPr>
        <p:txBody>
          <a:bodyPr tIns="0" bIns="864000" anchor="ctr"/>
          <a:lstStyle>
            <a:lvl1pPr algn="ctr">
              <a:defRPr/>
            </a:lvl1pPr>
          </a:lstStyle>
          <a:p>
            <a:endParaRPr lang="de-DE" dirty="0"/>
          </a:p>
        </p:txBody>
      </p:sp>
    </p:spTree>
    <p:extLst>
      <p:ext uri="{BB962C8B-B14F-4D97-AF65-F5344CB8AC3E}">
        <p14:creationId xmlns:p14="http://schemas.microsoft.com/office/powerpoint/2010/main" val="62469620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ein Bi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F916A45A-EC1B-4CC7-A5E6-073835D9E668}"/>
              </a:ext>
            </a:extLst>
          </p:cNvPr>
          <p:cNvGraphicFramePr>
            <a:graphicFrameLocks noChangeAspect="1"/>
          </p:cNvGraphicFramePr>
          <p:nvPr userDrawn="1">
            <p:custDataLst>
              <p:tags r:id="rId2"/>
            </p:custDataLst>
            <p:extLst>
              <p:ext uri="{D42A27DB-BD31-4B8C-83A1-F6EECF244321}">
                <p14:modId xmlns:p14="http://schemas.microsoft.com/office/powerpoint/2010/main" val="188677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54" name="think-cell Folie" r:id="rId4" imgW="415" imgH="416" progId="TCLayout.ActiveDocument.1">
                  <p:embed/>
                </p:oleObj>
              </mc:Choice>
              <mc:Fallback>
                <p:oleObj name="think-cell Folie" r:id="rId4" imgW="415" imgH="416" progId="TCLayout.ActiveDocument.1">
                  <p:embed/>
                  <p:pic>
                    <p:nvPicPr>
                      <p:cNvPr id="2" name="Objekt 1" hidden="1">
                        <a:extLst>
                          <a:ext uri="{FF2B5EF4-FFF2-40B4-BE49-F238E27FC236}">
                            <a16:creationId xmlns:a16="http://schemas.microsoft.com/office/drawing/2014/main" id="{F916A45A-EC1B-4CC7-A5E6-073835D9E6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p:nvPr>
        </p:nvSpPr>
        <p:spPr bwMode="gray">
          <a:xfrm>
            <a:off x="6312024" y="0"/>
            <a:ext cx="5879975" cy="6857999"/>
          </a:xfrm>
          <a:solidFill>
            <a:schemeClr val="bg1">
              <a:lumMod val="95000"/>
            </a:schemeClr>
          </a:solidFill>
        </p:spPr>
        <p:txBody>
          <a:bodyPr tIns="0" bIns="864000" anchor="ctr"/>
          <a:lstStyle>
            <a:lvl1pPr algn="ctr">
              <a:defRPr/>
            </a:lvl1pPr>
          </a:lstStyle>
          <a:p>
            <a:endParaRPr lang="de-DE"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vl6pPr>
              <a:defRPr>
                <a:solidFill>
                  <a:schemeClr val="tx1"/>
                </a:solidFill>
                <a:latin typeface="+mn-lt"/>
              </a:defRPr>
            </a:lvl6pPr>
            <a:lvl7pPr>
              <a:defRPr>
                <a:solidFill>
                  <a:schemeClr val="tx1"/>
                </a:solidFill>
                <a:latin typeface="+mn-lt"/>
              </a:defRPr>
            </a:lvl7pPr>
            <a:lvl8pPr>
              <a:defRPr>
                <a:solidFill>
                  <a:schemeClr val="tx1"/>
                </a:solidFill>
                <a:latin typeface="+mn-lt"/>
              </a:defRPr>
            </a:lvl8pPr>
            <a:lvl9pPr>
              <a:defRPr>
                <a:solidFill>
                  <a:schemeClr val="tx1"/>
                </a:solidFill>
                <a:latin typeface="+mn-lt"/>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8" y="6165328"/>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8" y="740776"/>
            <a:ext cx="5472732"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5472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1A8BDF05-DA9C-4140-BBCE-A540250E509E}"/>
              </a:ext>
            </a:extLst>
          </p:cNvPr>
          <p:cNvSpPr>
            <a:spLocks noGrp="1"/>
          </p:cNvSpPr>
          <p:nvPr>
            <p:ph type="dt" sz="half" idx="15"/>
          </p:nvPr>
        </p:nvSpPr>
        <p:spPr/>
        <p:txBody>
          <a:bodyPr/>
          <a:lstStyle/>
          <a:p>
            <a:pPr algn="l"/>
            <a:fld id="{2F1042FE-29EE-F94B-8028-0BECBA0DE47E}" type="datetime1">
              <a:rPr lang="de-DE" smtClean="0"/>
              <a:t>23.05.2022</a:t>
            </a:fld>
            <a:endParaRPr lang="de-DE" dirty="0"/>
          </a:p>
        </p:txBody>
      </p:sp>
      <p:sp>
        <p:nvSpPr>
          <p:cNvPr id="5" name="Fußzeilenplatzhalter 4">
            <a:extLst>
              <a:ext uri="{FF2B5EF4-FFF2-40B4-BE49-F238E27FC236}">
                <a16:creationId xmlns:a16="http://schemas.microsoft.com/office/drawing/2014/main" id="{B1713DA2-6385-4731-9857-4EA4ABB202DA}"/>
              </a:ext>
            </a:extLst>
          </p:cNvPr>
          <p:cNvSpPr>
            <a:spLocks noGrp="1"/>
          </p:cNvSpPr>
          <p:nvPr>
            <p:ph type="ftr" sz="quarter" idx="16"/>
          </p:nvPr>
        </p:nvSpPr>
        <p:spPr/>
        <p:txBody>
          <a:bodyPr/>
          <a:lstStyle/>
          <a:p>
            <a:r>
              <a:rPr lang="de-DE"/>
              <a:t>Artificial Neural Networks - Von Màtè Benedek Jordàn und Moritz Theis</a:t>
            </a:r>
            <a:endParaRPr lang="de-DE" b="0" dirty="0"/>
          </a:p>
        </p:txBody>
      </p:sp>
    </p:spTree>
    <p:extLst>
      <p:ext uri="{BB962C8B-B14F-4D97-AF65-F5344CB8AC3E}">
        <p14:creationId xmlns:p14="http://schemas.microsoft.com/office/powerpoint/2010/main" val="2273699796"/>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zum Drucken">
    <p:spTree>
      <p:nvGrpSpPr>
        <p:cNvPr id="1" name=""/>
        <p:cNvGrpSpPr/>
        <p:nvPr/>
      </p:nvGrpSpPr>
      <p:grpSpPr>
        <a:xfrm>
          <a:off x="0" y="0"/>
          <a:ext cx="0" cy="0"/>
          <a:chOff x="0" y="0"/>
          <a:chExt cx="0" cy="0"/>
        </a:xfrm>
      </p:grpSpPr>
      <p:graphicFrame>
        <p:nvGraphicFramePr>
          <p:cNvPr id="6" name="Obiekt 5" hidden="1">
            <a:extLst>
              <a:ext uri="{FF2B5EF4-FFF2-40B4-BE49-F238E27FC236}">
                <a16:creationId xmlns:a16="http://schemas.microsoft.com/office/drawing/2014/main" id="{4A7B0D83-8E0C-4C18-A552-73CED6AF297C}"/>
              </a:ext>
            </a:extLst>
          </p:cNvPr>
          <p:cNvGraphicFramePr>
            <a:graphicFrameLocks noChangeAspect="1"/>
          </p:cNvGraphicFramePr>
          <p:nvPr userDrawn="1">
            <p:custDataLst>
              <p:tags r:id="rId2"/>
            </p:custDataLst>
            <p:extLst>
              <p:ext uri="{D42A27DB-BD31-4B8C-83A1-F6EECF244321}">
                <p14:modId xmlns:p14="http://schemas.microsoft.com/office/powerpoint/2010/main" val="65764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0" name="think-cell Folie" r:id="rId4" imgW="415" imgH="416" progId="TCLayout.ActiveDocument.1">
                  <p:embed/>
                </p:oleObj>
              </mc:Choice>
              <mc:Fallback>
                <p:oleObj name="think-cell Folie" r:id="rId4" imgW="415" imgH="416" progId="TCLayout.ActiveDocument.1">
                  <p:embed/>
                  <p:pic>
                    <p:nvPicPr>
                      <p:cNvPr id="6" name="Obiekt 5" hidden="1">
                        <a:extLst>
                          <a:ext uri="{FF2B5EF4-FFF2-40B4-BE49-F238E27FC236}">
                            <a16:creationId xmlns:a16="http://schemas.microsoft.com/office/drawing/2014/main" id="{4A7B0D83-8E0C-4C18-A552-73CED6AF29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ctrTitle" hasCustomPrompt="1"/>
          </p:nvPr>
        </p:nvSpPr>
        <p:spPr bwMode="gray">
          <a:xfrm>
            <a:off x="1343472" y="1557339"/>
            <a:ext cx="8856000" cy="1655478"/>
          </a:xfrm>
        </p:spPr>
        <p:txBody>
          <a:bodyPr vert="horz" anchor="b"/>
          <a:lstStyle>
            <a:lvl1pPr algn="l">
              <a:lnSpc>
                <a:spcPct val="90000"/>
              </a:lnSpc>
              <a:spcBef>
                <a:spcPts val="0"/>
              </a:spcBef>
              <a:defRPr sz="4800" b="1" i="0">
                <a:solidFill>
                  <a:schemeClr val="tx1"/>
                </a:solidFill>
                <a:latin typeface="+mj-lt"/>
              </a:defRPr>
            </a:lvl1pPr>
          </a:lstStyle>
          <a:p>
            <a:r>
              <a:rPr lang="de-DE" dirty="0"/>
              <a:t>Titel der Präsentation</a:t>
            </a:r>
            <a:br>
              <a:rPr lang="de-DE" dirty="0"/>
            </a:br>
            <a:r>
              <a:rPr lang="de-DE" dirty="0"/>
              <a:t>(in 1-2 Zeilen)</a:t>
            </a:r>
          </a:p>
        </p:txBody>
      </p:sp>
      <p:sp>
        <p:nvSpPr>
          <p:cNvPr id="3" name="Untertitel 2"/>
          <p:cNvSpPr>
            <a:spLocks noGrp="1"/>
          </p:cNvSpPr>
          <p:nvPr>
            <p:ph type="subTitle" idx="1" hasCustomPrompt="1"/>
          </p:nvPr>
        </p:nvSpPr>
        <p:spPr bwMode="gray">
          <a:xfrm>
            <a:off x="1343472" y="3357152"/>
            <a:ext cx="8856000" cy="1440000"/>
          </a:xfrm>
        </p:spPr>
        <p:txBody>
          <a:bodyPr/>
          <a:lstStyle>
            <a:lvl1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9pPr>
          </a:lstStyle>
          <a:p>
            <a:r>
              <a:rPr lang="de-DE" dirty="0"/>
              <a:t>Untertitel der Präsentation</a:t>
            </a:r>
            <a:br>
              <a:rPr lang="de-DE" dirty="0"/>
            </a:br>
            <a:r>
              <a:rPr lang="de-DE" dirty="0"/>
              <a:t>(in 1-2 Zeilen)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50" name="Textplatzhalter 9">
            <a:extLst>
              <a:ext uri="{FF2B5EF4-FFF2-40B4-BE49-F238E27FC236}">
                <a16:creationId xmlns:a16="http://schemas.microsoft.com/office/drawing/2014/main" id="{3656EE1D-B61E-47A5-9B5C-F55BD7EAF9B1}"/>
              </a:ext>
            </a:extLst>
          </p:cNvPr>
          <p:cNvSpPr>
            <a:spLocks noGrp="1"/>
          </p:cNvSpPr>
          <p:nvPr>
            <p:ph type="body" sz="quarter" idx="10" hasCustomPrompt="1"/>
          </p:nvPr>
        </p:nvSpPr>
        <p:spPr bwMode="gray">
          <a:xfrm>
            <a:off x="1343472" y="5733296"/>
            <a:ext cx="6912018" cy="360000"/>
          </a:xfrm>
        </p:spPr>
        <p:txBody>
          <a:bodyPr anchor="b"/>
          <a:lstStyle>
            <a:lvl1pPr marL="0" indent="0" algn="l">
              <a:lnSpc>
                <a:spcPct val="100000"/>
              </a:lnSpc>
              <a:spcBef>
                <a:spcPts val="0"/>
              </a:spcBef>
              <a:spcAft>
                <a:spcPts val="0"/>
              </a:spcAft>
              <a:buFont typeface="Arial" panose="020B0604020202020204" pitchFamily="34" charset="0"/>
              <a:buNone/>
              <a:defRPr sz="18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Ort, </a:t>
            </a:r>
            <a:r>
              <a:rPr lang="de-DE" dirty="0" err="1"/>
              <a:t>xx.Monat.xxxx</a:t>
            </a:r>
            <a:endParaRPr lang="de-DE" dirty="0"/>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pic>
        <p:nvPicPr>
          <p:cNvPr id="7" name="Grafik 6">
            <a:extLst>
              <a:ext uri="{FF2B5EF4-FFF2-40B4-BE49-F238E27FC236}">
                <a16:creationId xmlns:a16="http://schemas.microsoft.com/office/drawing/2014/main" id="{A9C95B53-682B-42C7-87E1-07187144646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46745" y="5517336"/>
            <a:ext cx="937887" cy="936000"/>
          </a:xfrm>
          <a:prstGeom prst="rect">
            <a:avLst/>
          </a:prstGeom>
        </p:spPr>
      </p:pic>
    </p:spTree>
    <p:extLst>
      <p:ext uri="{BB962C8B-B14F-4D97-AF65-F5344CB8AC3E}">
        <p14:creationId xmlns:p14="http://schemas.microsoft.com/office/powerpoint/2010/main" val="12671141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zwei Bilder">
    <p:spTree>
      <p:nvGrpSpPr>
        <p:cNvPr id="1" name=""/>
        <p:cNvGrpSpPr/>
        <p:nvPr/>
      </p:nvGrpSpPr>
      <p:grpSpPr>
        <a:xfrm>
          <a:off x="0" y="0"/>
          <a:ext cx="0" cy="0"/>
          <a:chOff x="0" y="0"/>
          <a:chExt cx="0" cy="0"/>
        </a:xfrm>
      </p:grpSpPr>
      <p:graphicFrame>
        <p:nvGraphicFramePr>
          <p:cNvPr id="8" name="Obiekt 7" hidden="1">
            <a:extLst>
              <a:ext uri="{FF2B5EF4-FFF2-40B4-BE49-F238E27FC236}">
                <a16:creationId xmlns:a16="http://schemas.microsoft.com/office/drawing/2014/main" id="{01794039-6EE9-42EA-AEBC-3793E6922D1B}"/>
              </a:ext>
            </a:extLst>
          </p:cNvPr>
          <p:cNvGraphicFramePr>
            <a:graphicFrameLocks noChangeAspect="1"/>
          </p:cNvGraphicFramePr>
          <p:nvPr userDrawn="1">
            <p:custDataLst>
              <p:tags r:id="rId2"/>
            </p:custDataLst>
            <p:extLst>
              <p:ext uri="{D42A27DB-BD31-4B8C-83A1-F6EECF244321}">
                <p14:modId xmlns:p14="http://schemas.microsoft.com/office/powerpoint/2010/main" val="1732098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8" name="think-cell Folie" r:id="rId4" imgW="415" imgH="416" progId="TCLayout.ActiveDocument.1">
                  <p:embed/>
                </p:oleObj>
              </mc:Choice>
              <mc:Fallback>
                <p:oleObj name="think-cell Folie" r:id="rId4" imgW="415" imgH="416" progId="TCLayout.ActiveDocument.1">
                  <p:embed/>
                  <p:pic>
                    <p:nvPicPr>
                      <p:cNvPr id="8" name="Obiekt 7" hidden="1">
                        <a:extLst>
                          <a:ext uri="{FF2B5EF4-FFF2-40B4-BE49-F238E27FC236}">
                            <a16:creationId xmlns:a16="http://schemas.microsoft.com/office/drawing/2014/main" id="{01794039-6EE9-42EA-AEBC-3793E6922D1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p:nvPr>
        </p:nvSpPr>
        <p:spPr bwMode="gray">
          <a:xfrm>
            <a:off x="6312025" y="3429000"/>
            <a:ext cx="5879975" cy="3429000"/>
          </a:xfrm>
          <a:solidFill>
            <a:schemeClr val="bg1">
              <a:lumMod val="95000"/>
            </a:schemeClr>
          </a:solidFill>
        </p:spPr>
        <p:txBody>
          <a:bodyPr tIns="0" bIns="864000" anchor="ctr"/>
          <a:lstStyle>
            <a:lvl1pPr algn="ctr">
              <a:defRPr/>
            </a:lvl1pPr>
          </a:lstStyle>
          <a:p>
            <a:endParaRPr lang="de-DE"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vl6pPr>
              <a:defRPr>
                <a:solidFill>
                  <a:schemeClr val="tx1"/>
                </a:solidFill>
                <a:latin typeface="+mn-lt"/>
              </a:defRPr>
            </a:lvl6pPr>
            <a:lvl7pPr>
              <a:defRPr>
                <a:solidFill>
                  <a:schemeClr val="tx1"/>
                </a:solidFill>
                <a:latin typeface="+mn-lt"/>
              </a:defRPr>
            </a:lvl7pPr>
            <a:lvl8pPr>
              <a:defRPr>
                <a:solidFill>
                  <a:schemeClr val="tx1"/>
                </a:solidFill>
                <a:latin typeface="+mn-lt"/>
              </a:defRPr>
            </a:lvl8pPr>
            <a:lvl9pPr>
              <a:defRPr>
                <a:solidFill>
                  <a:schemeClr val="tx1"/>
                </a:solidFill>
                <a:latin typeface="+mn-lt"/>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8" y="6165328"/>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8" y="740776"/>
            <a:ext cx="5472732"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5472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p:nvPr>
        </p:nvSpPr>
        <p:spPr bwMode="gray">
          <a:xfrm>
            <a:off x="6312024" y="1"/>
            <a:ext cx="5879975" cy="3429000"/>
          </a:xfrm>
          <a:solidFill>
            <a:schemeClr val="bg1">
              <a:lumMod val="95000"/>
            </a:schemeClr>
          </a:solidFill>
        </p:spPr>
        <p:txBody>
          <a:bodyPr tIns="0" bIns="864000" anchor="ctr"/>
          <a:lstStyle>
            <a:lvl1pPr algn="ctr">
              <a:defRPr/>
            </a:lvl1pPr>
          </a:lstStyle>
          <a:p>
            <a:endParaRPr lang="de-DE" dirty="0"/>
          </a:p>
        </p:txBody>
      </p:sp>
      <p:sp>
        <p:nvSpPr>
          <p:cNvPr id="3" name="Datumsplatzhalter 2">
            <a:extLst>
              <a:ext uri="{FF2B5EF4-FFF2-40B4-BE49-F238E27FC236}">
                <a16:creationId xmlns:a16="http://schemas.microsoft.com/office/drawing/2014/main" id="{C29EE2EA-4DD7-4C2A-A348-6510E8D3B8A2}"/>
              </a:ext>
            </a:extLst>
          </p:cNvPr>
          <p:cNvSpPr>
            <a:spLocks noGrp="1"/>
          </p:cNvSpPr>
          <p:nvPr>
            <p:ph type="dt" sz="half" idx="19"/>
          </p:nvPr>
        </p:nvSpPr>
        <p:spPr/>
        <p:txBody>
          <a:bodyPr/>
          <a:lstStyle/>
          <a:p>
            <a:pPr algn="l"/>
            <a:fld id="{537132FB-0668-0142-86A9-69AB529063BC}" type="datetime1">
              <a:rPr lang="de-DE" smtClean="0"/>
              <a:t>23.05.2022</a:t>
            </a:fld>
            <a:endParaRPr lang="de-DE" dirty="0"/>
          </a:p>
        </p:txBody>
      </p:sp>
      <p:sp>
        <p:nvSpPr>
          <p:cNvPr id="4" name="Fußzeilenplatzhalter 3">
            <a:extLst>
              <a:ext uri="{FF2B5EF4-FFF2-40B4-BE49-F238E27FC236}">
                <a16:creationId xmlns:a16="http://schemas.microsoft.com/office/drawing/2014/main" id="{1F2FBC02-8D0A-4411-A701-FB3C646EF588}"/>
              </a:ext>
            </a:extLst>
          </p:cNvPr>
          <p:cNvSpPr>
            <a:spLocks noGrp="1"/>
          </p:cNvSpPr>
          <p:nvPr>
            <p:ph type="ftr" sz="quarter" idx="20"/>
          </p:nvPr>
        </p:nvSpPr>
        <p:spPr/>
        <p:txBody>
          <a:bodyPr/>
          <a:lstStyle/>
          <a:p>
            <a:r>
              <a:rPr lang="de-DE"/>
              <a:t>Artificial Neural Networks - Von Màtè Benedek Jordàn und Moritz Theis</a:t>
            </a:r>
            <a:endParaRPr lang="de-DE" b="0" dirty="0"/>
          </a:p>
        </p:txBody>
      </p:sp>
    </p:spTree>
    <p:extLst>
      <p:ext uri="{BB962C8B-B14F-4D97-AF65-F5344CB8AC3E}">
        <p14:creationId xmlns:p14="http://schemas.microsoft.com/office/powerpoint/2010/main" val="3816982701"/>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und drei Bilder 1/2">
    <p:spTree>
      <p:nvGrpSpPr>
        <p:cNvPr id="1" name=""/>
        <p:cNvGrpSpPr/>
        <p:nvPr/>
      </p:nvGrpSpPr>
      <p:grpSpPr>
        <a:xfrm>
          <a:off x="0" y="0"/>
          <a:ext cx="0" cy="0"/>
          <a:chOff x="0" y="0"/>
          <a:chExt cx="0" cy="0"/>
        </a:xfrm>
      </p:grpSpPr>
      <p:graphicFrame>
        <p:nvGraphicFramePr>
          <p:cNvPr id="8" name="Obiekt 7" hidden="1">
            <a:extLst>
              <a:ext uri="{FF2B5EF4-FFF2-40B4-BE49-F238E27FC236}">
                <a16:creationId xmlns:a16="http://schemas.microsoft.com/office/drawing/2014/main" id="{F5914911-BEE2-4A92-94B8-B86F367898E4}"/>
              </a:ext>
            </a:extLst>
          </p:cNvPr>
          <p:cNvGraphicFramePr>
            <a:graphicFrameLocks noChangeAspect="1"/>
          </p:cNvGraphicFramePr>
          <p:nvPr userDrawn="1">
            <p:custDataLst>
              <p:tags r:id="rId2"/>
            </p:custDataLst>
            <p:extLst>
              <p:ext uri="{D42A27DB-BD31-4B8C-83A1-F6EECF244321}">
                <p14:modId xmlns:p14="http://schemas.microsoft.com/office/powerpoint/2010/main" val="13762721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02" name="think-cell Folie" r:id="rId4" imgW="415" imgH="416" progId="TCLayout.ActiveDocument.1">
                  <p:embed/>
                </p:oleObj>
              </mc:Choice>
              <mc:Fallback>
                <p:oleObj name="think-cell Folie" r:id="rId4" imgW="415" imgH="416" progId="TCLayout.ActiveDocument.1">
                  <p:embed/>
                  <p:pic>
                    <p:nvPicPr>
                      <p:cNvPr id="8" name="Obiekt 7" hidden="1">
                        <a:extLst>
                          <a:ext uri="{FF2B5EF4-FFF2-40B4-BE49-F238E27FC236}">
                            <a16:creationId xmlns:a16="http://schemas.microsoft.com/office/drawing/2014/main" id="{F5914911-BEE2-4A92-94B8-B86F367898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p:nvPr>
        </p:nvSpPr>
        <p:spPr bwMode="gray">
          <a:xfrm>
            <a:off x="6312025" y="3429000"/>
            <a:ext cx="5879975" cy="3429000"/>
          </a:xfrm>
          <a:solidFill>
            <a:schemeClr val="bg1">
              <a:lumMod val="95000"/>
            </a:schemeClr>
          </a:solidFill>
        </p:spPr>
        <p:txBody>
          <a:bodyPr tIns="0" bIns="864000" anchor="ctr"/>
          <a:lstStyle>
            <a:lvl1pPr algn="ctr">
              <a:defRPr/>
            </a:lvl1pPr>
          </a:lstStyle>
          <a:p>
            <a:endParaRPr lang="de-DE"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vl6pPr>
              <a:defRPr>
                <a:solidFill>
                  <a:schemeClr val="tx1"/>
                </a:solidFill>
                <a:latin typeface="+mn-lt"/>
              </a:defRPr>
            </a:lvl6pPr>
            <a:lvl7pPr>
              <a:defRPr>
                <a:solidFill>
                  <a:schemeClr val="tx1"/>
                </a:solidFill>
                <a:latin typeface="+mn-lt"/>
              </a:defRPr>
            </a:lvl7pPr>
            <a:lvl8pPr>
              <a:defRPr>
                <a:solidFill>
                  <a:schemeClr val="tx1"/>
                </a:solidFill>
                <a:latin typeface="+mn-lt"/>
              </a:defRPr>
            </a:lvl8pPr>
            <a:lvl9pPr>
              <a:defRPr>
                <a:solidFill>
                  <a:schemeClr val="tx1"/>
                </a:solidFill>
                <a:latin typeface="+mn-lt"/>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8" y="6165328"/>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8" y="740776"/>
            <a:ext cx="5472732"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5472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p:nvPr>
        </p:nvSpPr>
        <p:spPr bwMode="gray">
          <a:xfrm>
            <a:off x="6312024" y="1"/>
            <a:ext cx="3097089" cy="3429000"/>
          </a:xfrm>
          <a:solidFill>
            <a:schemeClr val="bg1">
              <a:lumMod val="95000"/>
            </a:schemeClr>
          </a:solidFill>
        </p:spPr>
        <p:txBody>
          <a:bodyPr tIns="0" bIns="864000" anchor="ctr"/>
          <a:lstStyle>
            <a:lvl1pPr algn="ctr">
              <a:defRPr/>
            </a:lvl1pPr>
          </a:lstStyle>
          <a:p>
            <a:endParaRPr lang="de-DE" dirty="0"/>
          </a:p>
        </p:txBody>
      </p:sp>
      <p:sp>
        <p:nvSpPr>
          <p:cNvPr id="16" name="Bildplatzhalter 4">
            <a:extLst>
              <a:ext uri="{FF2B5EF4-FFF2-40B4-BE49-F238E27FC236}">
                <a16:creationId xmlns:a16="http://schemas.microsoft.com/office/drawing/2014/main" id="{9FB83DFD-5A5B-4FEC-89F4-CBBAD40D2173}"/>
              </a:ext>
            </a:extLst>
          </p:cNvPr>
          <p:cNvSpPr>
            <a:spLocks noGrp="1"/>
          </p:cNvSpPr>
          <p:nvPr>
            <p:ph type="pic" sz="quarter" idx="22"/>
          </p:nvPr>
        </p:nvSpPr>
        <p:spPr bwMode="gray">
          <a:xfrm>
            <a:off x="9409113" y="0"/>
            <a:ext cx="2782887" cy="3429000"/>
          </a:xfrm>
          <a:solidFill>
            <a:schemeClr val="bg1">
              <a:lumMod val="95000"/>
            </a:schemeClr>
          </a:solidFill>
        </p:spPr>
        <p:txBody>
          <a:bodyPr tIns="0" bIns="864000" anchor="ctr"/>
          <a:lstStyle>
            <a:lvl1pPr algn="ctr">
              <a:defRPr/>
            </a:lvl1pPr>
          </a:lstStyle>
          <a:p>
            <a:endParaRPr lang="de-DE" dirty="0"/>
          </a:p>
        </p:txBody>
      </p:sp>
      <p:sp>
        <p:nvSpPr>
          <p:cNvPr id="3" name="Datumsplatzhalter 2">
            <a:extLst>
              <a:ext uri="{FF2B5EF4-FFF2-40B4-BE49-F238E27FC236}">
                <a16:creationId xmlns:a16="http://schemas.microsoft.com/office/drawing/2014/main" id="{9F206B50-4E0B-490D-B448-6C8D3775A3C8}"/>
              </a:ext>
            </a:extLst>
          </p:cNvPr>
          <p:cNvSpPr>
            <a:spLocks noGrp="1"/>
          </p:cNvSpPr>
          <p:nvPr>
            <p:ph type="dt" sz="half" idx="23"/>
          </p:nvPr>
        </p:nvSpPr>
        <p:spPr/>
        <p:txBody>
          <a:bodyPr/>
          <a:lstStyle/>
          <a:p>
            <a:pPr algn="l"/>
            <a:fld id="{7B25EDCE-B92D-774B-87C0-BA437FF7AD54}" type="datetime1">
              <a:rPr lang="de-DE" smtClean="0"/>
              <a:t>23.05.2022</a:t>
            </a:fld>
            <a:endParaRPr lang="de-DE" dirty="0"/>
          </a:p>
        </p:txBody>
      </p:sp>
      <p:sp>
        <p:nvSpPr>
          <p:cNvPr id="4" name="Fußzeilenplatzhalter 3">
            <a:extLst>
              <a:ext uri="{FF2B5EF4-FFF2-40B4-BE49-F238E27FC236}">
                <a16:creationId xmlns:a16="http://schemas.microsoft.com/office/drawing/2014/main" id="{73C64CF2-1E17-4044-91EC-BB51A7581D48}"/>
              </a:ext>
            </a:extLst>
          </p:cNvPr>
          <p:cNvSpPr>
            <a:spLocks noGrp="1"/>
          </p:cNvSpPr>
          <p:nvPr>
            <p:ph type="ftr" sz="quarter" idx="24"/>
          </p:nvPr>
        </p:nvSpPr>
        <p:spPr/>
        <p:txBody>
          <a:bodyPr/>
          <a:lstStyle/>
          <a:p>
            <a:r>
              <a:rPr lang="de-DE"/>
              <a:t>Artificial Neural Networks - Von Màtè Benedek Jordàn und Moritz Theis</a:t>
            </a:r>
            <a:endParaRPr lang="de-DE" b="0" dirty="0"/>
          </a:p>
        </p:txBody>
      </p:sp>
    </p:spTree>
    <p:extLst>
      <p:ext uri="{BB962C8B-B14F-4D97-AF65-F5344CB8AC3E}">
        <p14:creationId xmlns:p14="http://schemas.microsoft.com/office/powerpoint/2010/main" val="2933468736"/>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und drei Bilder 1/3">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720CC2A-69E5-4868-B716-9775A7ECA18A}"/>
              </a:ext>
            </a:extLst>
          </p:cNvPr>
          <p:cNvGraphicFramePr>
            <a:graphicFrameLocks noChangeAspect="1"/>
          </p:cNvGraphicFramePr>
          <p:nvPr userDrawn="1">
            <p:custDataLst>
              <p:tags r:id="rId2"/>
            </p:custDataLst>
            <p:extLst>
              <p:ext uri="{D42A27DB-BD31-4B8C-83A1-F6EECF244321}">
                <p14:modId xmlns:p14="http://schemas.microsoft.com/office/powerpoint/2010/main" val="195567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26" name="think-cell Folie" r:id="rId4" imgW="415" imgH="416" progId="TCLayout.ActiveDocument.1">
                  <p:embed/>
                </p:oleObj>
              </mc:Choice>
              <mc:Fallback>
                <p:oleObj name="think-cell Folie" r:id="rId4" imgW="415" imgH="416" progId="TCLayout.ActiveDocument.1">
                  <p:embed/>
                  <p:pic>
                    <p:nvPicPr>
                      <p:cNvPr id="2" name="Objekt 1" hidden="1">
                        <a:extLst>
                          <a:ext uri="{FF2B5EF4-FFF2-40B4-BE49-F238E27FC236}">
                            <a16:creationId xmlns:a16="http://schemas.microsoft.com/office/drawing/2014/main" id="{8720CC2A-69E5-4868-B716-9775A7ECA1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Bildplatzhalter 4">
            <a:extLst>
              <a:ext uri="{FF2B5EF4-FFF2-40B4-BE49-F238E27FC236}">
                <a16:creationId xmlns:a16="http://schemas.microsoft.com/office/drawing/2014/main" id="{1DBD824E-7BD9-42EB-A741-717B9ED9C6AC}"/>
              </a:ext>
            </a:extLst>
          </p:cNvPr>
          <p:cNvSpPr>
            <a:spLocks noGrp="1"/>
          </p:cNvSpPr>
          <p:nvPr>
            <p:ph type="pic" sz="quarter" idx="22"/>
          </p:nvPr>
        </p:nvSpPr>
        <p:spPr bwMode="gray">
          <a:xfrm>
            <a:off x="8183563" y="4590000"/>
            <a:ext cx="4008437" cy="2268000"/>
          </a:xfrm>
          <a:solidFill>
            <a:schemeClr val="bg1">
              <a:lumMod val="95000"/>
            </a:schemeClr>
          </a:solidFill>
        </p:spPr>
        <p:txBody>
          <a:bodyPr tIns="0" bIns="864000" anchor="ctr"/>
          <a:lstStyle>
            <a:lvl1pPr algn="ctr">
              <a:defRPr/>
            </a:lvl1pPr>
          </a:lstStyle>
          <a:p>
            <a:endParaRPr lang="de-DE"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7488236" cy="1296000"/>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vl6pPr>
              <a:defRPr>
                <a:solidFill>
                  <a:schemeClr val="tx1"/>
                </a:solidFill>
                <a:latin typeface="+mn-lt"/>
              </a:defRPr>
            </a:lvl6pPr>
            <a:lvl7pPr>
              <a:defRPr>
                <a:solidFill>
                  <a:schemeClr val="tx1"/>
                </a:solidFill>
                <a:latin typeface="+mn-lt"/>
              </a:defRPr>
            </a:lvl7pPr>
            <a:lvl8pPr>
              <a:defRPr>
                <a:solidFill>
                  <a:schemeClr val="tx1"/>
                </a:solidFill>
                <a:latin typeface="+mn-lt"/>
              </a:defRPr>
            </a:lvl8pPr>
            <a:lvl9pPr>
              <a:defRPr>
                <a:solidFill>
                  <a:schemeClr val="tx1"/>
                </a:solidFill>
                <a:latin typeface="+mn-lt"/>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7" y="6165328"/>
            <a:ext cx="7488857"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7" y="740776"/>
            <a:ext cx="7488857"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1" y="404696"/>
            <a:ext cx="7487593"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p:nvPr>
        </p:nvSpPr>
        <p:spPr bwMode="gray">
          <a:xfrm>
            <a:off x="8183563" y="0"/>
            <a:ext cx="4008437" cy="2268000"/>
          </a:xfrm>
          <a:solidFill>
            <a:schemeClr val="bg1">
              <a:lumMod val="95000"/>
            </a:schemeClr>
          </a:solidFill>
        </p:spPr>
        <p:txBody>
          <a:bodyPr tIns="0" bIns="864000" anchor="ctr"/>
          <a:lstStyle>
            <a:lvl1pPr algn="ctr">
              <a:defRPr/>
            </a:lvl1pPr>
          </a:lstStyle>
          <a:p>
            <a:endParaRPr lang="de-DE" dirty="0"/>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p:nvPr>
        </p:nvSpPr>
        <p:spPr bwMode="gray">
          <a:xfrm>
            <a:off x="8183563" y="2268000"/>
            <a:ext cx="4008437" cy="2322000"/>
          </a:xfrm>
          <a:solidFill>
            <a:schemeClr val="bg1">
              <a:lumMod val="95000"/>
            </a:schemeClr>
          </a:solidFill>
        </p:spPr>
        <p:txBody>
          <a:bodyPr tIns="0" bIns="864000" anchor="ctr"/>
          <a:lstStyle>
            <a:lvl1pPr algn="ctr">
              <a:defRPr/>
            </a:lvl1pPr>
          </a:lstStyle>
          <a:p>
            <a:endParaRPr lang="de-DE" dirty="0"/>
          </a:p>
        </p:txBody>
      </p:sp>
      <p:sp>
        <p:nvSpPr>
          <p:cNvPr id="17" name="Inhaltsplatzhalter 2">
            <a:extLst>
              <a:ext uri="{FF2B5EF4-FFF2-40B4-BE49-F238E27FC236}">
                <a16:creationId xmlns:a16="http://schemas.microsoft.com/office/drawing/2014/main" id="{0C8C35B0-D28C-470A-9370-CD75020BFE3D}"/>
              </a:ext>
            </a:extLst>
          </p:cNvPr>
          <p:cNvSpPr>
            <a:spLocks noGrp="1"/>
          </p:cNvSpPr>
          <p:nvPr>
            <p:ph sz="half" idx="23" hasCustomPrompt="1"/>
          </p:nvPr>
        </p:nvSpPr>
        <p:spPr bwMode="gray">
          <a:xfrm>
            <a:off x="407989" y="3140968"/>
            <a:ext cx="7488236" cy="1296000"/>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vl6pPr>
              <a:defRPr>
                <a:solidFill>
                  <a:schemeClr val="tx1"/>
                </a:solidFill>
                <a:latin typeface="+mn-lt"/>
              </a:defRPr>
            </a:lvl6pPr>
            <a:lvl7pPr>
              <a:defRPr>
                <a:solidFill>
                  <a:schemeClr val="tx1"/>
                </a:solidFill>
                <a:latin typeface="+mn-lt"/>
              </a:defRPr>
            </a:lvl7pPr>
            <a:lvl8pPr>
              <a:defRPr>
                <a:solidFill>
                  <a:schemeClr val="tx1"/>
                </a:solidFill>
                <a:latin typeface="+mn-lt"/>
              </a:defRPr>
            </a:lvl8pPr>
            <a:lvl9pPr>
              <a:defRPr>
                <a:solidFill>
                  <a:schemeClr val="tx1"/>
                </a:solidFill>
                <a:latin typeface="+mn-lt"/>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9" name="Inhaltsplatzhalter 2">
            <a:extLst>
              <a:ext uri="{FF2B5EF4-FFF2-40B4-BE49-F238E27FC236}">
                <a16:creationId xmlns:a16="http://schemas.microsoft.com/office/drawing/2014/main" id="{34C99758-AEB9-4B74-A583-4F20E16B1F20}"/>
              </a:ext>
            </a:extLst>
          </p:cNvPr>
          <p:cNvSpPr>
            <a:spLocks noGrp="1"/>
          </p:cNvSpPr>
          <p:nvPr>
            <p:ph sz="half" idx="24" hasCustomPrompt="1"/>
          </p:nvPr>
        </p:nvSpPr>
        <p:spPr bwMode="gray">
          <a:xfrm>
            <a:off x="407989" y="4725144"/>
            <a:ext cx="7488000" cy="1296000"/>
          </a:xfrm>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vl6pPr>
              <a:defRPr>
                <a:solidFill>
                  <a:schemeClr val="tx1"/>
                </a:solidFill>
                <a:latin typeface="+mn-lt"/>
              </a:defRPr>
            </a:lvl6pPr>
            <a:lvl7pPr>
              <a:defRPr>
                <a:solidFill>
                  <a:schemeClr val="tx1"/>
                </a:solidFill>
                <a:latin typeface="+mn-lt"/>
              </a:defRPr>
            </a:lvl7pPr>
            <a:lvl8pPr>
              <a:defRPr>
                <a:solidFill>
                  <a:schemeClr val="tx1"/>
                </a:solidFill>
                <a:latin typeface="+mn-lt"/>
              </a:defRPr>
            </a:lvl8pPr>
            <a:lvl9pPr>
              <a:defRPr>
                <a:solidFill>
                  <a:schemeClr val="tx1"/>
                </a:solidFill>
                <a:latin typeface="+mn-lt"/>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D0B50ECE-B0BA-455D-8F30-CE845B849E88}"/>
              </a:ext>
            </a:extLst>
          </p:cNvPr>
          <p:cNvSpPr>
            <a:spLocks noGrp="1"/>
          </p:cNvSpPr>
          <p:nvPr>
            <p:ph type="dt" sz="half" idx="25"/>
          </p:nvPr>
        </p:nvSpPr>
        <p:spPr/>
        <p:txBody>
          <a:bodyPr/>
          <a:lstStyle/>
          <a:p>
            <a:pPr algn="l"/>
            <a:fld id="{B75EA909-4CDE-7549-8D38-15E84FFF3238}" type="datetime1">
              <a:rPr lang="de-DE" smtClean="0"/>
              <a:t>23.05.2022</a:t>
            </a:fld>
            <a:endParaRPr lang="de-DE" dirty="0"/>
          </a:p>
        </p:txBody>
      </p:sp>
      <p:sp>
        <p:nvSpPr>
          <p:cNvPr id="5" name="Fußzeilenplatzhalter 4">
            <a:extLst>
              <a:ext uri="{FF2B5EF4-FFF2-40B4-BE49-F238E27FC236}">
                <a16:creationId xmlns:a16="http://schemas.microsoft.com/office/drawing/2014/main" id="{47DB6783-981C-4B47-9092-89F09DE80A89}"/>
              </a:ext>
            </a:extLst>
          </p:cNvPr>
          <p:cNvSpPr>
            <a:spLocks noGrp="1"/>
          </p:cNvSpPr>
          <p:nvPr>
            <p:ph type="ftr" sz="quarter" idx="26"/>
          </p:nvPr>
        </p:nvSpPr>
        <p:spPr/>
        <p:txBody>
          <a:bodyPr/>
          <a:lstStyle/>
          <a:p>
            <a:r>
              <a:rPr lang="de-DE"/>
              <a:t>Artificial Neural Networks - Von Màtè Benedek Jordàn und Moritz Theis</a:t>
            </a:r>
            <a:endParaRPr lang="de-DE" b="0" dirty="0"/>
          </a:p>
        </p:txBody>
      </p:sp>
    </p:spTree>
    <p:extLst>
      <p:ext uri="{BB962C8B-B14F-4D97-AF65-F5344CB8AC3E}">
        <p14:creationId xmlns:p14="http://schemas.microsoft.com/office/powerpoint/2010/main" val="4198944437"/>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rei Bilder mit Inhalt">
    <p:spTree>
      <p:nvGrpSpPr>
        <p:cNvPr id="1" name=""/>
        <p:cNvGrpSpPr/>
        <p:nvPr/>
      </p:nvGrpSpPr>
      <p:grpSpPr>
        <a:xfrm>
          <a:off x="0" y="0"/>
          <a:ext cx="0" cy="0"/>
          <a:chOff x="0" y="0"/>
          <a:chExt cx="0" cy="0"/>
        </a:xfrm>
      </p:grpSpPr>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4296421" y="4077072"/>
            <a:ext cx="3599779" cy="19436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8184232" y="4077072"/>
            <a:ext cx="3599779" cy="19436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4077072"/>
            <a:ext cx="3599779" cy="19436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7" y="6165328"/>
            <a:ext cx="11376645"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7" y="740776"/>
            <a:ext cx="11376645"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p:nvPr>
        </p:nvSpPr>
        <p:spPr bwMode="gray">
          <a:xfrm>
            <a:off x="0" y="1557040"/>
            <a:ext cx="4187788" cy="2304008"/>
          </a:xfrm>
          <a:solidFill>
            <a:schemeClr val="bg1">
              <a:lumMod val="95000"/>
            </a:schemeClr>
          </a:solidFill>
        </p:spPr>
        <p:txBody>
          <a:bodyPr tIns="0" bIns="864000" anchor="ctr"/>
          <a:lstStyle>
            <a:lvl1pPr algn="ctr">
              <a:defRPr/>
            </a:lvl1pPr>
          </a:lstStyle>
          <a:p>
            <a:endParaRPr lang="de-DE" dirty="0"/>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p:nvPr>
        </p:nvSpPr>
        <p:spPr bwMode="gray">
          <a:xfrm>
            <a:off x="4187785" y="1557040"/>
            <a:ext cx="3816431" cy="2304008"/>
          </a:xfrm>
          <a:solidFill>
            <a:schemeClr val="bg1">
              <a:lumMod val="95000"/>
            </a:schemeClr>
          </a:solidFill>
        </p:spPr>
        <p:txBody>
          <a:bodyPr tIns="0" bIns="864000" anchor="ctr"/>
          <a:lstStyle>
            <a:lvl1pPr algn="ctr">
              <a:defRPr/>
            </a:lvl1pPr>
          </a:lstStyle>
          <a:p>
            <a:endParaRPr lang="de-DE" dirty="0"/>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p:nvPr>
        </p:nvSpPr>
        <p:spPr bwMode="gray">
          <a:xfrm>
            <a:off x="8004216" y="1557040"/>
            <a:ext cx="4187784" cy="2304008"/>
          </a:xfrm>
          <a:solidFill>
            <a:schemeClr val="bg1">
              <a:lumMod val="95000"/>
            </a:schemeClr>
          </a:solidFill>
        </p:spPr>
        <p:txBody>
          <a:bodyPr tIns="0" bIns="864000" anchor="ctr"/>
          <a:lstStyle>
            <a:lvl1pPr algn="ctr">
              <a:defRPr/>
            </a:lvl1pPr>
          </a:lstStyle>
          <a:p>
            <a:endParaRPr lang="de-DE" dirty="0"/>
          </a:p>
        </p:txBody>
      </p:sp>
      <p:sp>
        <p:nvSpPr>
          <p:cNvPr id="3" name="Datumsplatzhalter 2">
            <a:extLst>
              <a:ext uri="{FF2B5EF4-FFF2-40B4-BE49-F238E27FC236}">
                <a16:creationId xmlns:a16="http://schemas.microsoft.com/office/drawing/2014/main" id="{DB38B435-437A-4B44-849D-F23018BA51F4}"/>
              </a:ext>
            </a:extLst>
          </p:cNvPr>
          <p:cNvSpPr>
            <a:spLocks noGrp="1"/>
          </p:cNvSpPr>
          <p:nvPr>
            <p:ph type="dt" sz="half" idx="22"/>
          </p:nvPr>
        </p:nvSpPr>
        <p:spPr/>
        <p:txBody>
          <a:bodyPr/>
          <a:lstStyle/>
          <a:p>
            <a:pPr algn="l"/>
            <a:fld id="{109D2B51-D11D-F243-9B5F-C57A55C38338}" type="datetime1">
              <a:rPr lang="de-DE" smtClean="0"/>
              <a:t>23.05.2022</a:t>
            </a:fld>
            <a:endParaRPr lang="de-DE" dirty="0"/>
          </a:p>
        </p:txBody>
      </p:sp>
      <p:sp>
        <p:nvSpPr>
          <p:cNvPr id="4" name="Fußzeilenplatzhalter 3">
            <a:extLst>
              <a:ext uri="{FF2B5EF4-FFF2-40B4-BE49-F238E27FC236}">
                <a16:creationId xmlns:a16="http://schemas.microsoft.com/office/drawing/2014/main" id="{282B779B-7CC9-436F-94F9-869E854FB96E}"/>
              </a:ext>
            </a:extLst>
          </p:cNvPr>
          <p:cNvSpPr>
            <a:spLocks noGrp="1"/>
          </p:cNvSpPr>
          <p:nvPr>
            <p:ph type="ftr" sz="quarter" idx="23"/>
          </p:nvPr>
        </p:nvSpPr>
        <p:spPr/>
        <p:txBody>
          <a:bodyPr/>
          <a:lstStyle/>
          <a:p>
            <a:r>
              <a:rPr lang="de-DE"/>
              <a:t>Artificial Neural Networks - Von Màtè Benedek Jordàn und Moritz Theis</a:t>
            </a:r>
            <a:endParaRPr lang="de-DE" b="0" dirty="0"/>
          </a:p>
        </p:txBody>
      </p:sp>
      <p:sp>
        <p:nvSpPr>
          <p:cNvPr id="5" name="Foliennummernplatzhalter 4">
            <a:extLst>
              <a:ext uri="{FF2B5EF4-FFF2-40B4-BE49-F238E27FC236}">
                <a16:creationId xmlns:a16="http://schemas.microsoft.com/office/drawing/2014/main" id="{4ACDD30F-F971-47F1-8BD7-CA36DF36C46B}"/>
              </a:ext>
            </a:extLst>
          </p:cNvPr>
          <p:cNvSpPr>
            <a:spLocks noGrp="1"/>
          </p:cNvSpPr>
          <p:nvPr>
            <p:ph type="sldNum" sz="quarter" idx="24"/>
          </p:nvPr>
        </p:nvSpPr>
        <p:spPr/>
        <p:txBody>
          <a:bodyPr/>
          <a:lstStyle/>
          <a:p>
            <a:pPr algn="r"/>
            <a:fld id="{8CFDFCC3-8B40-4EE5-B231-005F2F1C6A68}" type="slidenum">
              <a:rPr lang="de-DE" smtClean="0"/>
              <a:pPr algn="r"/>
              <a:t>‹Nr.›</a:t>
            </a:fld>
            <a:endParaRPr lang="de-DE" dirty="0"/>
          </a:p>
        </p:txBody>
      </p:sp>
    </p:spTree>
    <p:extLst>
      <p:ext uri="{BB962C8B-B14F-4D97-AF65-F5344CB8AC3E}">
        <p14:creationId xmlns:p14="http://schemas.microsoft.com/office/powerpoint/2010/main" val="947252427"/>
      </p:ext>
    </p:extLst>
  </p:cSld>
  <p:clrMapOvr>
    <a:masterClrMapping/>
  </p:clrMapOvr>
  <p:extLst>
    <p:ext uri="{DCECCB84-F9BA-43D5-87BE-67443E8EF086}">
      <p15:sldGuideLst xmlns:p15="http://schemas.microsoft.com/office/powerpoint/2012/main">
        <p15:guide id="2" orient="horz" pos="3793">
          <p15:clr>
            <a:srgbClr val="5ACBF0"/>
          </p15:clr>
        </p15:guide>
        <p15:guide id="3" orient="horz" pos="243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er Bilder mit Inhalt">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59C4CD7F-32FC-4BB4-BA7E-179B0107D64E}"/>
              </a:ext>
            </a:extLst>
          </p:cNvPr>
          <p:cNvGraphicFramePr>
            <a:graphicFrameLocks noChangeAspect="1"/>
          </p:cNvGraphicFramePr>
          <p:nvPr userDrawn="1">
            <p:custDataLst>
              <p:tags r:id="rId2"/>
            </p:custDataLst>
            <p:extLst>
              <p:ext uri="{D42A27DB-BD31-4B8C-83A1-F6EECF244321}">
                <p14:modId xmlns:p14="http://schemas.microsoft.com/office/powerpoint/2010/main" val="3248696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50" name="think-cell Folie" r:id="rId4" imgW="415" imgH="416" progId="TCLayout.ActiveDocument.1">
                  <p:embed/>
                </p:oleObj>
              </mc:Choice>
              <mc:Fallback>
                <p:oleObj name="think-cell Folie" r:id="rId4" imgW="415" imgH="416" progId="TCLayout.ActiveDocument.1">
                  <p:embed/>
                  <p:pic>
                    <p:nvPicPr>
                      <p:cNvPr id="2" name="Objekt 1" hidden="1">
                        <a:extLst>
                          <a:ext uri="{FF2B5EF4-FFF2-40B4-BE49-F238E27FC236}">
                            <a16:creationId xmlns:a16="http://schemas.microsoft.com/office/drawing/2014/main" id="{59C4CD7F-32FC-4BB4-BA7E-179B0107D6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4" name="Inhaltsplatzhalter 2">
            <a:extLst>
              <a:ext uri="{FF2B5EF4-FFF2-40B4-BE49-F238E27FC236}">
                <a16:creationId xmlns:a16="http://schemas.microsoft.com/office/drawing/2014/main" id="{8AAAFE53-B217-4863-83D4-FC060BAB860C}"/>
              </a:ext>
            </a:extLst>
          </p:cNvPr>
          <p:cNvSpPr>
            <a:spLocks noGrp="1"/>
          </p:cNvSpPr>
          <p:nvPr>
            <p:ph sz="half" idx="22" hasCustomPrompt="1"/>
          </p:nvPr>
        </p:nvSpPr>
        <p:spPr bwMode="gray">
          <a:xfrm>
            <a:off x="9264632" y="3573564"/>
            <a:ext cx="2520000" cy="244772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eingeben; eingerichtete Textebenen wechseln mit den Buttons „Listenebene erhöhen/verringern</a:t>
            </a:r>
            <a:r>
              <a:rPr lang="de-DE"/>
              <a:t>“ </a:t>
            </a:r>
            <a:br>
              <a:rPr lang="de-DE"/>
            </a:br>
            <a:r>
              <a:rPr lang="de-DE"/>
              <a:t>im </a:t>
            </a:r>
            <a:r>
              <a:rPr lang="de-DE" dirty="0"/>
              <a:t>Register „Start“.</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3359696" y="3573016"/>
            <a:ext cx="2520000" cy="244772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eingeben; eingerichtete Textebenen wechseln mit den Buttons „Listenebene erhöhen/verringern“ </a:t>
            </a:r>
            <a:br>
              <a:rPr lang="de-DE" dirty="0"/>
            </a:br>
            <a:r>
              <a:rPr lang="de-DE" dirty="0"/>
              <a:t>im Register „Start“.</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6312024" y="3573016"/>
            <a:ext cx="2520000" cy="244772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eingeben; eingerichtete Textebenen wechseln mit den Buttons „Listenebene erhöhen/</a:t>
            </a:r>
            <a:r>
              <a:rPr lang="de-DE"/>
              <a:t>verringern“</a:t>
            </a:r>
            <a:br>
              <a:rPr lang="de-DE"/>
            </a:br>
            <a:r>
              <a:rPr lang="de-DE"/>
              <a:t>im </a:t>
            </a:r>
            <a:r>
              <a:rPr lang="de-DE" dirty="0"/>
              <a:t>Register „Start“.</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3573016"/>
            <a:ext cx="2520000" cy="244772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dirty="0"/>
              <a:t>Text eingeben; eingerichtete Textebenen wechseln mit den Buttons „Listenebene erhöhen/verringern“ </a:t>
            </a:r>
            <a:br>
              <a:rPr lang="de-DE" dirty="0"/>
            </a:br>
            <a:r>
              <a:rPr lang="de-DE" dirty="0"/>
              <a:t>im Register „Start“.</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368" y="6165328"/>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7" y="740776"/>
            <a:ext cx="11376645"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p:nvPr>
        </p:nvSpPr>
        <p:spPr bwMode="gray">
          <a:xfrm>
            <a:off x="0" y="1556792"/>
            <a:ext cx="3059995" cy="1800771"/>
          </a:xfrm>
          <a:solidFill>
            <a:schemeClr val="bg1">
              <a:lumMod val="95000"/>
            </a:schemeClr>
          </a:solidFill>
        </p:spPr>
        <p:txBody>
          <a:bodyPr tIns="0" bIns="864000" anchor="ctr"/>
          <a:lstStyle>
            <a:lvl1pPr algn="ctr">
              <a:defRPr/>
            </a:lvl1pPr>
          </a:lstStyle>
          <a:p>
            <a:endParaRPr lang="de-DE" dirty="0"/>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p:nvPr>
        </p:nvSpPr>
        <p:spPr bwMode="gray">
          <a:xfrm>
            <a:off x="3059995" y="1556792"/>
            <a:ext cx="3044002" cy="1800771"/>
          </a:xfrm>
          <a:solidFill>
            <a:schemeClr val="bg1">
              <a:lumMod val="95000"/>
            </a:schemeClr>
          </a:solidFill>
        </p:spPr>
        <p:txBody>
          <a:bodyPr tIns="0" bIns="864000" anchor="ctr"/>
          <a:lstStyle>
            <a:lvl1pPr algn="ctr">
              <a:defRPr/>
            </a:lvl1pPr>
          </a:lstStyle>
          <a:p>
            <a:endParaRPr lang="de-DE" dirty="0"/>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p:nvPr>
        </p:nvSpPr>
        <p:spPr bwMode="gray">
          <a:xfrm>
            <a:off x="6103997" y="1556792"/>
            <a:ext cx="3044001" cy="1800771"/>
          </a:xfrm>
          <a:solidFill>
            <a:schemeClr val="bg1">
              <a:lumMod val="95000"/>
            </a:schemeClr>
          </a:solidFill>
        </p:spPr>
        <p:txBody>
          <a:bodyPr tIns="0" bIns="864000" anchor="ctr"/>
          <a:lstStyle>
            <a:lvl1pPr algn="ctr">
              <a:defRPr/>
            </a:lvl1pPr>
          </a:lstStyle>
          <a:p>
            <a:endParaRPr lang="de-DE" dirty="0"/>
          </a:p>
        </p:txBody>
      </p:sp>
      <p:sp>
        <p:nvSpPr>
          <p:cNvPr id="25" name="Bildplatzhalter 4">
            <a:extLst>
              <a:ext uri="{FF2B5EF4-FFF2-40B4-BE49-F238E27FC236}">
                <a16:creationId xmlns:a16="http://schemas.microsoft.com/office/drawing/2014/main" id="{C14F9E91-B48F-4001-B73E-2BE94299F49C}"/>
              </a:ext>
            </a:extLst>
          </p:cNvPr>
          <p:cNvSpPr>
            <a:spLocks noGrp="1"/>
          </p:cNvSpPr>
          <p:nvPr>
            <p:ph type="pic" sz="quarter" idx="23"/>
          </p:nvPr>
        </p:nvSpPr>
        <p:spPr bwMode="gray">
          <a:xfrm>
            <a:off x="9147998" y="1556792"/>
            <a:ext cx="3044001" cy="1800771"/>
          </a:xfrm>
          <a:solidFill>
            <a:schemeClr val="bg1">
              <a:lumMod val="95000"/>
            </a:schemeClr>
          </a:solidFill>
        </p:spPr>
        <p:txBody>
          <a:bodyPr tIns="0" bIns="864000" anchor="ctr"/>
          <a:lstStyle>
            <a:lvl1pPr algn="ctr">
              <a:defRPr/>
            </a:lvl1pPr>
          </a:lstStyle>
          <a:p>
            <a:endParaRPr lang="de-DE" dirty="0"/>
          </a:p>
        </p:txBody>
      </p:sp>
      <p:sp>
        <p:nvSpPr>
          <p:cNvPr id="3" name="Datumsplatzhalter 2">
            <a:extLst>
              <a:ext uri="{FF2B5EF4-FFF2-40B4-BE49-F238E27FC236}">
                <a16:creationId xmlns:a16="http://schemas.microsoft.com/office/drawing/2014/main" id="{0F6E8532-3785-4A2D-875E-90B06880E69B}"/>
              </a:ext>
            </a:extLst>
          </p:cNvPr>
          <p:cNvSpPr>
            <a:spLocks noGrp="1"/>
          </p:cNvSpPr>
          <p:nvPr>
            <p:ph type="dt" sz="half" idx="24"/>
          </p:nvPr>
        </p:nvSpPr>
        <p:spPr/>
        <p:txBody>
          <a:bodyPr/>
          <a:lstStyle/>
          <a:p>
            <a:pPr algn="l"/>
            <a:fld id="{8729D777-3941-5E49-B03D-0CA0C5793CBE}" type="datetime1">
              <a:rPr lang="de-DE" smtClean="0"/>
              <a:t>23.05.2022</a:t>
            </a:fld>
            <a:endParaRPr lang="de-DE" dirty="0"/>
          </a:p>
        </p:txBody>
      </p:sp>
      <p:sp>
        <p:nvSpPr>
          <p:cNvPr id="4" name="Fußzeilenplatzhalter 3">
            <a:extLst>
              <a:ext uri="{FF2B5EF4-FFF2-40B4-BE49-F238E27FC236}">
                <a16:creationId xmlns:a16="http://schemas.microsoft.com/office/drawing/2014/main" id="{9DB39C52-5892-44D3-B0AB-C42E46ED39F2}"/>
              </a:ext>
            </a:extLst>
          </p:cNvPr>
          <p:cNvSpPr>
            <a:spLocks noGrp="1"/>
          </p:cNvSpPr>
          <p:nvPr>
            <p:ph type="ftr" sz="quarter" idx="25"/>
          </p:nvPr>
        </p:nvSpPr>
        <p:spPr/>
        <p:txBody>
          <a:bodyPr/>
          <a:lstStyle/>
          <a:p>
            <a:r>
              <a:rPr lang="de-DE"/>
              <a:t>Artificial Neural Networks - Von Màtè Benedek Jordàn und Moritz Theis</a:t>
            </a:r>
            <a:endParaRPr lang="de-DE" b="0" dirty="0"/>
          </a:p>
        </p:txBody>
      </p:sp>
      <p:sp>
        <p:nvSpPr>
          <p:cNvPr id="5" name="Foliennummernplatzhalter 4">
            <a:extLst>
              <a:ext uri="{FF2B5EF4-FFF2-40B4-BE49-F238E27FC236}">
                <a16:creationId xmlns:a16="http://schemas.microsoft.com/office/drawing/2014/main" id="{0D1A2243-D184-476A-B301-7C726E441898}"/>
              </a:ext>
            </a:extLst>
          </p:cNvPr>
          <p:cNvSpPr>
            <a:spLocks noGrp="1"/>
          </p:cNvSpPr>
          <p:nvPr>
            <p:ph type="sldNum" sz="quarter" idx="26"/>
          </p:nvPr>
        </p:nvSpPr>
        <p:spPr/>
        <p:txBody>
          <a:bodyPr/>
          <a:lstStyle/>
          <a:p>
            <a:pPr algn="r"/>
            <a:fld id="{8CFDFCC3-8B40-4EE5-B231-005F2F1C6A68}" type="slidenum">
              <a:rPr lang="de-DE" smtClean="0"/>
              <a:pPr algn="r"/>
              <a:t>‹Nr.›</a:t>
            </a:fld>
            <a:endParaRPr lang="de-DE" dirty="0"/>
          </a:p>
        </p:txBody>
      </p:sp>
    </p:spTree>
    <p:extLst>
      <p:ext uri="{BB962C8B-B14F-4D97-AF65-F5344CB8AC3E}">
        <p14:creationId xmlns:p14="http://schemas.microsoft.com/office/powerpoint/2010/main" val="608902450"/>
      </p:ext>
    </p:extLst>
  </p:cSld>
  <p:clrMapOvr>
    <a:masterClrMapping/>
  </p:clrMapOvr>
  <p:extLst>
    <p:ext uri="{DCECCB84-F9BA-43D5-87BE-67443E8EF086}">
      <p15:sldGuideLst xmlns:p15="http://schemas.microsoft.com/office/powerpoint/2012/main">
        <p15:guide id="2" orient="horz" pos="3793">
          <p15:clr>
            <a:srgbClr val="5ACBF0"/>
          </p15:clr>
        </p15:guide>
        <p15:guide id="3" orient="horz" pos="2115"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ontakt">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2845612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74"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hteck 6">
            <a:extLst>
              <a:ext uri="{FF2B5EF4-FFF2-40B4-BE49-F238E27FC236}">
                <a16:creationId xmlns:a16="http://schemas.microsoft.com/office/drawing/2014/main" id="{A371E709-3B21-4C18-8A08-88D687D795E3}"/>
              </a:ext>
            </a:extLst>
          </p:cNvPr>
          <p:cNvSpPr/>
          <p:nvPr userDrawn="1"/>
        </p:nvSpPr>
        <p:spPr bwMode="gray">
          <a:xfrm>
            <a:off x="0" y="0"/>
            <a:ext cx="12192000" cy="6858000"/>
          </a:xfrm>
          <a:prstGeom prst="rect">
            <a:avLst/>
          </a:prstGeom>
          <a:gradFill flip="none" rotWithShape="1">
            <a:gsLst>
              <a:gs pos="0">
                <a:srgbClr val="006FB9"/>
              </a:gs>
              <a:gs pos="60000">
                <a:srgbClr val="0050AA"/>
              </a:gs>
              <a:gs pos="100000">
                <a:srgbClr val="00356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lnSpc>
                <a:spcPct val="120000"/>
              </a:lnSpc>
            </a:pPr>
            <a:endParaRPr lang="de-DE" sz="2489" dirty="0"/>
          </a:p>
        </p:txBody>
      </p:sp>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dirty="0">
              <a:solidFill>
                <a:schemeClr val="bg1"/>
              </a:solidFill>
              <a:latin typeface="Lidl Font Pro" panose="02000000000000000000" pitchFamily="2"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407368" y="489372"/>
            <a:ext cx="8856000" cy="1224136"/>
          </a:xfrm>
        </p:spPr>
        <p:txBody>
          <a:bodyPr vert="horz" anchor="b"/>
          <a:lstStyle>
            <a:lvl1pPr algn="l">
              <a:lnSpc>
                <a:spcPct val="90000"/>
              </a:lnSpc>
              <a:spcBef>
                <a:spcPts val="0"/>
              </a:spcBef>
              <a:defRPr sz="4800" b="1" i="0">
                <a:solidFill>
                  <a:schemeClr val="bg1"/>
                </a:solidFill>
                <a:latin typeface="+mj-lt"/>
              </a:defRPr>
            </a:lvl1pPr>
          </a:lstStyle>
          <a:p>
            <a:r>
              <a:rPr lang="de-DE" dirty="0"/>
              <a:t>Vielen Dank</a:t>
            </a:r>
          </a:p>
        </p:txBody>
      </p:sp>
      <p:sp>
        <p:nvSpPr>
          <p:cNvPr id="5" name="Textplatzhalter 4">
            <a:extLst>
              <a:ext uri="{FF2B5EF4-FFF2-40B4-BE49-F238E27FC236}">
                <a16:creationId xmlns:a16="http://schemas.microsoft.com/office/drawing/2014/main" id="{3DD2EEC3-FC57-45CE-AE1E-E4B35AFF42E4}"/>
              </a:ext>
            </a:extLst>
          </p:cNvPr>
          <p:cNvSpPr>
            <a:spLocks noGrp="1"/>
          </p:cNvSpPr>
          <p:nvPr>
            <p:ph type="body" sz="quarter" idx="10" hasCustomPrompt="1"/>
          </p:nvPr>
        </p:nvSpPr>
        <p:spPr bwMode="gray">
          <a:xfrm>
            <a:off x="4872328" y="2852936"/>
            <a:ext cx="4176000" cy="2736304"/>
          </a:xfrm>
        </p:spPr>
        <p:txBody>
          <a:bodyPr anchor="b" anchorCtr="0"/>
          <a:lstStyle>
            <a:lvl1pPr>
              <a:lnSpc>
                <a:spcPct val="100000"/>
              </a:lnSpc>
              <a:spcAft>
                <a:spcPts val="600"/>
              </a:spcAft>
              <a:defRPr>
                <a:solidFill>
                  <a:schemeClr val="bg1"/>
                </a:solidFill>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r>
              <a:rPr lang="de-DE" dirty="0"/>
              <a:t>Vorname Nachname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Untertitel 2"/>
          <p:cNvSpPr>
            <a:spLocks noGrp="1"/>
          </p:cNvSpPr>
          <p:nvPr>
            <p:ph type="subTitle" idx="1" hasCustomPrompt="1"/>
          </p:nvPr>
        </p:nvSpPr>
        <p:spPr bwMode="gray">
          <a:xfrm>
            <a:off x="407368" y="2852936"/>
            <a:ext cx="4176000" cy="2736304"/>
          </a:xfrm>
        </p:spPr>
        <p:txBody>
          <a:bodyPr anchor="b" anchorCtr="0"/>
          <a:lstStyle>
            <a:lvl1pPr marL="0" indent="0" algn="l">
              <a:lnSpc>
                <a:spcPct val="100000"/>
              </a:lnSpc>
              <a:spcBef>
                <a:spcPts val="0"/>
              </a:spcBef>
              <a:spcAft>
                <a:spcPts val="600"/>
              </a:spcAft>
              <a:buFont typeface="Arial" panose="020B0604020202020204" pitchFamily="34" charset="0"/>
              <a:buNone/>
              <a:defRPr sz="1800" b="1" i="0">
                <a:solidFill>
                  <a:schemeClr val="bg1"/>
                </a:solidFill>
                <a:latin typeface="+mj-lt"/>
              </a:defRPr>
            </a:lvl1pPr>
            <a:lvl2pPr marL="0" indent="0" algn="l">
              <a:lnSpc>
                <a:spcPct val="100000"/>
              </a:lnSpc>
              <a:spcBef>
                <a:spcPts val="0"/>
              </a:spcBef>
              <a:spcAft>
                <a:spcPts val="200"/>
              </a:spcAft>
              <a:buFont typeface="Arial" panose="020B0604020202020204" pitchFamily="34" charset="0"/>
              <a:buNone/>
              <a:defRPr sz="1800" b="0" i="0">
                <a:solidFill>
                  <a:schemeClr val="bg1"/>
                </a:solidFill>
                <a:latin typeface="+mn-lt"/>
              </a:defRPr>
            </a:lvl2pPr>
            <a:lvl3pPr marL="0" indent="0" algn="l">
              <a:lnSpc>
                <a:spcPct val="100000"/>
              </a:lnSpc>
              <a:spcBef>
                <a:spcPts val="0"/>
              </a:spcBef>
              <a:spcAft>
                <a:spcPts val="200"/>
              </a:spcAft>
              <a:buFont typeface="Arial" panose="020B0604020202020204" pitchFamily="34" charset="0"/>
              <a:buNone/>
              <a:defRPr sz="1800" b="0" i="0">
                <a:solidFill>
                  <a:schemeClr val="bg1"/>
                </a:solidFill>
                <a:latin typeface="+mn-lt"/>
              </a:defRPr>
            </a:lvl3pPr>
            <a:lvl4pPr marL="0" indent="0" algn="l">
              <a:lnSpc>
                <a:spcPct val="100000"/>
              </a:lnSpc>
              <a:spcBef>
                <a:spcPts val="0"/>
              </a:spcBef>
              <a:spcAft>
                <a:spcPts val="200"/>
              </a:spcAft>
              <a:buFont typeface="Arial" panose="020B0604020202020204" pitchFamily="34" charset="0"/>
              <a:buNone/>
              <a:defRPr sz="1800" b="0" i="0">
                <a:solidFill>
                  <a:schemeClr val="bg1"/>
                </a:solidFill>
                <a:latin typeface="+mn-lt"/>
              </a:defRPr>
            </a:lvl4pPr>
            <a:lvl5pPr marL="0" indent="0" algn="l">
              <a:lnSpc>
                <a:spcPct val="100000"/>
              </a:lnSpc>
              <a:spcBef>
                <a:spcPts val="0"/>
              </a:spcBef>
              <a:spcAft>
                <a:spcPts val="200"/>
              </a:spcAft>
              <a:buFont typeface="Arial" panose="020B0604020202020204" pitchFamily="34" charset="0"/>
              <a:buNone/>
              <a:defRPr sz="1800" b="0" i="0">
                <a:solidFill>
                  <a:schemeClr val="bg1"/>
                </a:solidFill>
                <a:latin typeface="+mn-lt"/>
              </a:defRPr>
            </a:lvl5pPr>
            <a:lvl6pPr marL="0" indent="0" algn="l">
              <a:lnSpc>
                <a:spcPct val="100000"/>
              </a:lnSpc>
              <a:spcBef>
                <a:spcPts val="0"/>
              </a:spcBef>
              <a:spcAft>
                <a:spcPts val="200"/>
              </a:spcAft>
              <a:buFont typeface="Arial" panose="020B0604020202020204" pitchFamily="34" charset="0"/>
              <a:buNone/>
              <a:defRPr sz="1800" b="0" i="0">
                <a:solidFill>
                  <a:schemeClr val="bg1"/>
                </a:solidFill>
                <a:latin typeface="+mn-lt"/>
              </a:defRPr>
            </a:lvl6pPr>
            <a:lvl7pPr marL="0" indent="0" algn="l">
              <a:lnSpc>
                <a:spcPct val="100000"/>
              </a:lnSpc>
              <a:spcBef>
                <a:spcPts val="0"/>
              </a:spcBef>
              <a:spcAft>
                <a:spcPts val="200"/>
              </a:spcAft>
              <a:buFont typeface="Arial" panose="020B0604020202020204" pitchFamily="34" charset="0"/>
              <a:buNone/>
              <a:defRPr sz="1800" b="0" i="0">
                <a:solidFill>
                  <a:schemeClr val="bg1"/>
                </a:solidFill>
                <a:latin typeface="+mn-lt"/>
              </a:defRPr>
            </a:lvl7pPr>
            <a:lvl8pPr marL="0" indent="0" algn="l">
              <a:lnSpc>
                <a:spcPct val="100000"/>
              </a:lnSpc>
              <a:spcBef>
                <a:spcPts val="0"/>
              </a:spcBef>
              <a:spcAft>
                <a:spcPts val="200"/>
              </a:spcAft>
              <a:buFont typeface="Arial" panose="020B0604020202020204" pitchFamily="34" charset="0"/>
              <a:buNone/>
              <a:defRPr sz="1800" b="0" i="0">
                <a:solidFill>
                  <a:schemeClr val="bg1"/>
                </a:solidFill>
                <a:latin typeface="+mn-lt"/>
              </a:defRPr>
            </a:lvl8pPr>
            <a:lvl9pPr marL="0" indent="0" algn="l">
              <a:lnSpc>
                <a:spcPct val="100000"/>
              </a:lnSpc>
              <a:spcBef>
                <a:spcPts val="0"/>
              </a:spcBef>
              <a:spcAft>
                <a:spcPts val="200"/>
              </a:spcAft>
              <a:buFont typeface="Arial" panose="020B0604020202020204" pitchFamily="34" charset="0"/>
              <a:buNone/>
              <a:defRPr sz="1800" b="0" i="0">
                <a:solidFill>
                  <a:schemeClr val="bg1"/>
                </a:solidFill>
                <a:latin typeface="+mn-lt"/>
              </a:defRPr>
            </a:lvl9pPr>
          </a:lstStyle>
          <a:p>
            <a:r>
              <a:rPr lang="de-DE" dirty="0"/>
              <a:t>Vorname Nachname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24" name="Textplatzhalter 4">
            <a:extLst>
              <a:ext uri="{FF2B5EF4-FFF2-40B4-BE49-F238E27FC236}">
                <a16:creationId xmlns:a16="http://schemas.microsoft.com/office/drawing/2014/main" id="{676B4420-30A9-462A-8B6C-EBBDFAED7BEB}"/>
              </a:ext>
            </a:extLst>
          </p:cNvPr>
          <p:cNvSpPr>
            <a:spLocks noGrp="1"/>
          </p:cNvSpPr>
          <p:nvPr>
            <p:ph type="body" sz="quarter" idx="11" hasCustomPrompt="1"/>
          </p:nvPr>
        </p:nvSpPr>
        <p:spPr bwMode="gray">
          <a:xfrm>
            <a:off x="5304376" y="5904503"/>
            <a:ext cx="3743952" cy="252000"/>
          </a:xfrm>
        </p:spPr>
        <p:txBody>
          <a:bodyPr anchor="t" anchorCtr="0"/>
          <a:lstStyle>
            <a:lvl1pPr>
              <a:lnSpc>
                <a:spcPct val="100000"/>
              </a:lnSpc>
              <a:spcAft>
                <a:spcPts val="600"/>
              </a:spcAft>
              <a:defRPr b="0">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dirty="0">
                <a:latin typeface="+mn-lt"/>
              </a:rPr>
              <a:t>Tel</a:t>
            </a:r>
          </a:p>
        </p:txBody>
      </p:sp>
      <p:sp>
        <p:nvSpPr>
          <p:cNvPr id="25" name="Textplatzhalter 4">
            <a:extLst>
              <a:ext uri="{FF2B5EF4-FFF2-40B4-BE49-F238E27FC236}">
                <a16:creationId xmlns:a16="http://schemas.microsoft.com/office/drawing/2014/main" id="{FE0E7FF9-D812-4D7F-8F85-17DEDFD8ABA4}"/>
              </a:ext>
            </a:extLst>
          </p:cNvPr>
          <p:cNvSpPr>
            <a:spLocks noGrp="1"/>
          </p:cNvSpPr>
          <p:nvPr>
            <p:ph type="body" sz="quarter" idx="12" hasCustomPrompt="1"/>
          </p:nvPr>
        </p:nvSpPr>
        <p:spPr bwMode="gray">
          <a:xfrm>
            <a:off x="839416" y="5904503"/>
            <a:ext cx="3743952" cy="252000"/>
          </a:xfrm>
        </p:spPr>
        <p:txBody>
          <a:bodyPr anchor="t" anchorCtr="0"/>
          <a:lstStyle>
            <a:lvl1pPr>
              <a:lnSpc>
                <a:spcPct val="100000"/>
              </a:lnSpc>
              <a:spcAft>
                <a:spcPts val="600"/>
              </a:spcAft>
              <a:defRPr b="0">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dirty="0">
                <a:latin typeface="+mn-lt"/>
              </a:rPr>
              <a:t>Tel</a:t>
            </a:r>
          </a:p>
        </p:txBody>
      </p:sp>
      <p:sp>
        <p:nvSpPr>
          <p:cNvPr id="17" name="Textplatzhalter 4">
            <a:extLst>
              <a:ext uri="{FF2B5EF4-FFF2-40B4-BE49-F238E27FC236}">
                <a16:creationId xmlns:a16="http://schemas.microsoft.com/office/drawing/2014/main" id="{63625631-77D4-4415-8C98-9A89D4FE659E}"/>
              </a:ext>
            </a:extLst>
          </p:cNvPr>
          <p:cNvSpPr>
            <a:spLocks noGrp="1"/>
          </p:cNvSpPr>
          <p:nvPr>
            <p:ph type="body" sz="quarter" idx="13" hasCustomPrompt="1"/>
          </p:nvPr>
        </p:nvSpPr>
        <p:spPr bwMode="gray">
          <a:xfrm>
            <a:off x="407368" y="5904503"/>
            <a:ext cx="252000" cy="252000"/>
          </a:xfrm>
          <a:blipFill>
            <a:blip r:embed="rId7"/>
            <a:stretch>
              <a:fillRect/>
            </a:stretch>
          </a:blipFill>
        </p:spPr>
        <p:txBody>
          <a:bodyPr anchor="t" anchorCtr="0"/>
          <a:lstStyle>
            <a:lvl1pPr>
              <a:lnSpc>
                <a:spcPct val="100000"/>
              </a:lnSpc>
              <a:spcAft>
                <a:spcPts val="200"/>
              </a:spcAft>
              <a:defRPr>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a:t> </a:t>
            </a:r>
            <a:endParaRPr lang="de-DE" dirty="0"/>
          </a:p>
        </p:txBody>
      </p:sp>
      <p:sp>
        <p:nvSpPr>
          <p:cNvPr id="19" name="Textplatzhalter 4">
            <a:extLst>
              <a:ext uri="{FF2B5EF4-FFF2-40B4-BE49-F238E27FC236}">
                <a16:creationId xmlns:a16="http://schemas.microsoft.com/office/drawing/2014/main" id="{278A99C9-A31A-481D-B782-83F10A2E4D27}"/>
              </a:ext>
            </a:extLst>
          </p:cNvPr>
          <p:cNvSpPr>
            <a:spLocks noGrp="1"/>
          </p:cNvSpPr>
          <p:nvPr>
            <p:ph type="body" sz="quarter" idx="14" hasCustomPrompt="1"/>
          </p:nvPr>
        </p:nvSpPr>
        <p:spPr bwMode="gray">
          <a:xfrm>
            <a:off x="4872328" y="5904503"/>
            <a:ext cx="252000" cy="252000"/>
          </a:xfrm>
          <a:blipFill>
            <a:blip r:embed="rId7"/>
            <a:stretch>
              <a:fillRect/>
            </a:stretch>
          </a:blipFill>
        </p:spPr>
        <p:txBody>
          <a:bodyPr anchor="t" anchorCtr="0"/>
          <a:lstStyle>
            <a:lvl1pPr>
              <a:lnSpc>
                <a:spcPct val="100000"/>
              </a:lnSpc>
              <a:spcAft>
                <a:spcPts val="200"/>
              </a:spcAft>
              <a:defRPr>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dirty="0"/>
              <a:t> </a:t>
            </a:r>
          </a:p>
        </p:txBody>
      </p:sp>
      <p:sp>
        <p:nvSpPr>
          <p:cNvPr id="21" name="Textplatzhalter 4">
            <a:extLst>
              <a:ext uri="{FF2B5EF4-FFF2-40B4-BE49-F238E27FC236}">
                <a16:creationId xmlns:a16="http://schemas.microsoft.com/office/drawing/2014/main" id="{3CEB30A4-05EE-4442-B513-54D1C0A04329}"/>
              </a:ext>
            </a:extLst>
          </p:cNvPr>
          <p:cNvSpPr>
            <a:spLocks noGrp="1"/>
          </p:cNvSpPr>
          <p:nvPr>
            <p:ph type="body" sz="quarter" idx="15" hasCustomPrompt="1"/>
          </p:nvPr>
        </p:nvSpPr>
        <p:spPr bwMode="gray">
          <a:xfrm>
            <a:off x="407368" y="6213031"/>
            <a:ext cx="252000" cy="252000"/>
          </a:xfrm>
          <a:blipFill dpi="0" rotWithShape="1">
            <a:blip r:embed="rId8"/>
            <a:srcRect/>
            <a:stretch>
              <a:fillRect t="15000" b="15000"/>
            </a:stretch>
          </a:blipFill>
        </p:spPr>
        <p:txBody>
          <a:bodyPr anchor="t" anchorCtr="0"/>
          <a:lstStyle>
            <a:lvl1pPr>
              <a:lnSpc>
                <a:spcPct val="100000"/>
              </a:lnSpc>
              <a:spcAft>
                <a:spcPts val="200"/>
              </a:spcAft>
              <a:defRPr>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a:t> </a:t>
            </a:r>
            <a:endParaRPr lang="de-DE" dirty="0"/>
          </a:p>
        </p:txBody>
      </p:sp>
      <p:sp>
        <p:nvSpPr>
          <p:cNvPr id="22" name="Textplatzhalter 4">
            <a:extLst>
              <a:ext uri="{FF2B5EF4-FFF2-40B4-BE49-F238E27FC236}">
                <a16:creationId xmlns:a16="http://schemas.microsoft.com/office/drawing/2014/main" id="{D711923E-2A99-4720-8987-F4B56C5731B4}"/>
              </a:ext>
            </a:extLst>
          </p:cNvPr>
          <p:cNvSpPr>
            <a:spLocks noGrp="1"/>
          </p:cNvSpPr>
          <p:nvPr>
            <p:ph type="body" sz="quarter" idx="16" hasCustomPrompt="1"/>
          </p:nvPr>
        </p:nvSpPr>
        <p:spPr bwMode="gray">
          <a:xfrm>
            <a:off x="4872328" y="6213031"/>
            <a:ext cx="252000" cy="252000"/>
          </a:xfrm>
          <a:blipFill dpi="0" rotWithShape="1">
            <a:blip r:embed="rId8"/>
            <a:srcRect/>
            <a:stretch>
              <a:fillRect t="15000" b="15000"/>
            </a:stretch>
          </a:blipFill>
        </p:spPr>
        <p:txBody>
          <a:bodyPr anchor="t" anchorCtr="0"/>
          <a:lstStyle>
            <a:lvl1pPr>
              <a:lnSpc>
                <a:spcPct val="100000"/>
              </a:lnSpc>
              <a:spcAft>
                <a:spcPts val="200"/>
              </a:spcAft>
              <a:defRPr>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a:t> </a:t>
            </a:r>
            <a:endParaRPr lang="de-DE" dirty="0"/>
          </a:p>
        </p:txBody>
      </p:sp>
      <p:pic>
        <p:nvPicPr>
          <p:cNvPr id="15" name="Grafik 14">
            <a:extLst>
              <a:ext uri="{FF2B5EF4-FFF2-40B4-BE49-F238E27FC236}">
                <a16:creationId xmlns:a16="http://schemas.microsoft.com/office/drawing/2014/main" id="{68ACC2CD-6F0E-4062-8645-C9CC0349098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846745" y="5517336"/>
            <a:ext cx="937887" cy="936000"/>
          </a:xfrm>
          <a:prstGeom prst="rect">
            <a:avLst/>
          </a:prstGeom>
        </p:spPr>
      </p:pic>
      <p:sp>
        <p:nvSpPr>
          <p:cNvPr id="16" name="Textplatzhalter 4">
            <a:extLst>
              <a:ext uri="{FF2B5EF4-FFF2-40B4-BE49-F238E27FC236}">
                <a16:creationId xmlns:a16="http://schemas.microsoft.com/office/drawing/2014/main" id="{61B00AA7-4947-4D86-9AB4-F87CC9DEEAD2}"/>
              </a:ext>
            </a:extLst>
          </p:cNvPr>
          <p:cNvSpPr>
            <a:spLocks noGrp="1"/>
          </p:cNvSpPr>
          <p:nvPr>
            <p:ph type="body" sz="quarter" idx="17" hasCustomPrompt="1"/>
          </p:nvPr>
        </p:nvSpPr>
        <p:spPr bwMode="gray">
          <a:xfrm>
            <a:off x="5304376" y="6213031"/>
            <a:ext cx="3743952" cy="252000"/>
          </a:xfrm>
        </p:spPr>
        <p:txBody>
          <a:bodyPr anchor="t" anchorCtr="0"/>
          <a:lstStyle>
            <a:lvl1pPr>
              <a:lnSpc>
                <a:spcPct val="100000"/>
              </a:lnSpc>
              <a:spcAft>
                <a:spcPts val="600"/>
              </a:spcAft>
              <a:defRPr b="0">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dirty="0">
                <a:latin typeface="+mn-lt"/>
              </a:rPr>
              <a:t>E-Mail</a:t>
            </a:r>
          </a:p>
        </p:txBody>
      </p:sp>
      <p:sp>
        <p:nvSpPr>
          <p:cNvPr id="18" name="Textplatzhalter 4">
            <a:extLst>
              <a:ext uri="{FF2B5EF4-FFF2-40B4-BE49-F238E27FC236}">
                <a16:creationId xmlns:a16="http://schemas.microsoft.com/office/drawing/2014/main" id="{741B0BE8-B4D6-42BB-A617-E1D546C16C6E}"/>
              </a:ext>
            </a:extLst>
          </p:cNvPr>
          <p:cNvSpPr>
            <a:spLocks noGrp="1"/>
          </p:cNvSpPr>
          <p:nvPr>
            <p:ph type="body" sz="quarter" idx="18" hasCustomPrompt="1"/>
          </p:nvPr>
        </p:nvSpPr>
        <p:spPr bwMode="gray">
          <a:xfrm>
            <a:off x="839416" y="6213031"/>
            <a:ext cx="3743952" cy="252000"/>
          </a:xfrm>
        </p:spPr>
        <p:txBody>
          <a:bodyPr anchor="t" anchorCtr="0"/>
          <a:lstStyle>
            <a:lvl1pPr>
              <a:lnSpc>
                <a:spcPct val="100000"/>
              </a:lnSpc>
              <a:spcAft>
                <a:spcPts val="600"/>
              </a:spcAft>
              <a:defRPr b="0">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dirty="0">
                <a:latin typeface="+mn-lt"/>
              </a:rPr>
              <a:t>E-Mail</a:t>
            </a:r>
          </a:p>
        </p:txBody>
      </p:sp>
    </p:spTree>
    <p:extLst>
      <p:ext uri="{BB962C8B-B14F-4D97-AF65-F5344CB8AC3E}">
        <p14:creationId xmlns:p14="http://schemas.microsoft.com/office/powerpoint/2010/main" val="93392989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ontakt zum Drucken">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3397490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8"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dirty="0">
              <a:solidFill>
                <a:schemeClr val="bg1"/>
              </a:solidFill>
              <a:latin typeface="Lidl Font Pro" panose="02000000000000000000" pitchFamily="2"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407368" y="489372"/>
            <a:ext cx="8856000" cy="1224136"/>
          </a:xfrm>
        </p:spPr>
        <p:txBody>
          <a:bodyPr vert="horz" anchor="b"/>
          <a:lstStyle>
            <a:lvl1pPr algn="l">
              <a:lnSpc>
                <a:spcPct val="90000"/>
              </a:lnSpc>
              <a:spcBef>
                <a:spcPts val="0"/>
              </a:spcBef>
              <a:defRPr sz="4800" b="1" i="0">
                <a:solidFill>
                  <a:schemeClr val="tx1"/>
                </a:solidFill>
                <a:latin typeface="+mj-lt"/>
              </a:defRPr>
            </a:lvl1pPr>
          </a:lstStyle>
          <a:p>
            <a:r>
              <a:rPr lang="de-DE" dirty="0"/>
              <a:t>Vielen Dank</a:t>
            </a:r>
          </a:p>
        </p:txBody>
      </p:sp>
      <p:sp>
        <p:nvSpPr>
          <p:cNvPr id="5" name="Textplatzhalter 4">
            <a:extLst>
              <a:ext uri="{FF2B5EF4-FFF2-40B4-BE49-F238E27FC236}">
                <a16:creationId xmlns:a16="http://schemas.microsoft.com/office/drawing/2014/main" id="{3DD2EEC3-FC57-45CE-AE1E-E4B35AFF42E4}"/>
              </a:ext>
            </a:extLst>
          </p:cNvPr>
          <p:cNvSpPr>
            <a:spLocks noGrp="1"/>
          </p:cNvSpPr>
          <p:nvPr>
            <p:ph type="body" sz="quarter" idx="10" hasCustomPrompt="1"/>
          </p:nvPr>
        </p:nvSpPr>
        <p:spPr bwMode="gray">
          <a:xfrm>
            <a:off x="4872328" y="2852936"/>
            <a:ext cx="4176000" cy="2736304"/>
          </a:xfrm>
        </p:spPr>
        <p:txBody>
          <a:bodyPr anchor="b" anchorCtr="0"/>
          <a:lstStyle>
            <a:lvl1pPr>
              <a:lnSpc>
                <a:spcPct val="100000"/>
              </a:lnSpc>
              <a:spcAft>
                <a:spcPts val="600"/>
              </a:spcAft>
              <a:defRPr>
                <a:solidFill>
                  <a:schemeClr val="tx1"/>
                </a:solidFill>
              </a:defRPr>
            </a:lvl1pPr>
            <a:lvl2pPr marL="0" indent="0">
              <a:lnSpc>
                <a:spcPct val="100000"/>
              </a:lnSpc>
              <a:spcAft>
                <a:spcPts val="200"/>
              </a:spcAft>
              <a:buFont typeface="Arial" panose="020B0604020202020204" pitchFamily="34" charset="0"/>
              <a:buNone/>
              <a:defRPr>
                <a:solidFill>
                  <a:schemeClr val="tx1"/>
                </a:solidFill>
              </a:defRPr>
            </a:lvl2pPr>
            <a:lvl3pPr marL="0" indent="0">
              <a:lnSpc>
                <a:spcPct val="100000"/>
              </a:lnSpc>
              <a:spcAft>
                <a:spcPts val="200"/>
              </a:spcAft>
              <a:buNone/>
              <a:defRPr>
                <a:solidFill>
                  <a:schemeClr val="tx1"/>
                </a:solidFill>
              </a:defRPr>
            </a:lvl3pPr>
            <a:lvl4pPr marL="0" indent="0">
              <a:lnSpc>
                <a:spcPct val="100000"/>
              </a:lnSpc>
              <a:spcAft>
                <a:spcPts val="200"/>
              </a:spcAft>
              <a:buNone/>
              <a:defRPr>
                <a:solidFill>
                  <a:schemeClr val="tx1"/>
                </a:solidFill>
              </a:defRPr>
            </a:lvl4pPr>
            <a:lvl5pPr marL="0" indent="0">
              <a:lnSpc>
                <a:spcPct val="100000"/>
              </a:lnSpc>
              <a:spcAft>
                <a:spcPts val="200"/>
              </a:spcAft>
              <a:buNone/>
              <a:defRPr>
                <a:solidFill>
                  <a:schemeClr val="tx1"/>
                </a:solidFill>
              </a:defRPr>
            </a:lvl5pPr>
            <a:lvl6pPr marL="0" indent="0">
              <a:lnSpc>
                <a:spcPct val="100000"/>
              </a:lnSpc>
              <a:spcAft>
                <a:spcPts val="200"/>
              </a:spcAft>
              <a:buNone/>
              <a:defRPr>
                <a:solidFill>
                  <a:schemeClr val="tx1"/>
                </a:solidFill>
              </a:defRPr>
            </a:lvl6pPr>
            <a:lvl7pPr marL="0" indent="0">
              <a:lnSpc>
                <a:spcPct val="100000"/>
              </a:lnSpc>
              <a:spcAft>
                <a:spcPts val="200"/>
              </a:spcAft>
              <a:buNone/>
              <a:defRPr>
                <a:solidFill>
                  <a:schemeClr val="tx1"/>
                </a:solidFill>
              </a:defRPr>
            </a:lvl7pPr>
            <a:lvl8pPr marL="0" indent="0">
              <a:lnSpc>
                <a:spcPct val="100000"/>
              </a:lnSpc>
              <a:spcAft>
                <a:spcPts val="200"/>
              </a:spcAft>
              <a:buNone/>
              <a:defRPr>
                <a:solidFill>
                  <a:schemeClr val="tx1"/>
                </a:solidFill>
              </a:defRPr>
            </a:lvl8pPr>
            <a:lvl9pPr marL="0" indent="0">
              <a:lnSpc>
                <a:spcPct val="100000"/>
              </a:lnSpc>
              <a:spcAft>
                <a:spcPts val="200"/>
              </a:spcAft>
              <a:buNone/>
              <a:defRPr>
                <a:solidFill>
                  <a:schemeClr val="tx1"/>
                </a:solidFill>
              </a:defRPr>
            </a:lvl9pPr>
          </a:lstStyle>
          <a:p>
            <a:r>
              <a:rPr lang="de-DE" dirty="0"/>
              <a:t>Vorname Nachname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Untertitel 2"/>
          <p:cNvSpPr>
            <a:spLocks noGrp="1"/>
          </p:cNvSpPr>
          <p:nvPr>
            <p:ph type="subTitle" idx="1" hasCustomPrompt="1"/>
          </p:nvPr>
        </p:nvSpPr>
        <p:spPr bwMode="gray">
          <a:xfrm>
            <a:off x="407368" y="2852936"/>
            <a:ext cx="4176000" cy="2736304"/>
          </a:xfrm>
        </p:spPr>
        <p:txBody>
          <a:bodyPr anchor="b" anchorCtr="0"/>
          <a:lstStyle>
            <a:lvl1pPr marL="0" indent="0" algn="l">
              <a:lnSpc>
                <a:spcPct val="100000"/>
              </a:lnSpc>
              <a:spcBef>
                <a:spcPts val="0"/>
              </a:spcBef>
              <a:spcAft>
                <a:spcPts val="600"/>
              </a:spcAft>
              <a:buFont typeface="Arial" panose="020B0604020202020204" pitchFamily="34" charset="0"/>
              <a:buNone/>
              <a:defRPr sz="1800" b="1" i="0">
                <a:solidFill>
                  <a:schemeClr val="tx1"/>
                </a:solidFill>
                <a:latin typeface="+mj-lt"/>
              </a:defRPr>
            </a:lvl1pPr>
            <a:lvl2pPr marL="0" indent="0" algn="l">
              <a:lnSpc>
                <a:spcPct val="100000"/>
              </a:lnSpc>
              <a:spcBef>
                <a:spcPts val="0"/>
              </a:spcBef>
              <a:spcAft>
                <a:spcPts val="200"/>
              </a:spcAft>
              <a:buFont typeface="Arial" panose="020B0604020202020204" pitchFamily="34" charset="0"/>
              <a:buNone/>
              <a:defRPr sz="1800" b="0" i="0">
                <a:solidFill>
                  <a:schemeClr val="tx1"/>
                </a:solidFill>
                <a:latin typeface="+mn-lt"/>
              </a:defRPr>
            </a:lvl2pPr>
            <a:lvl3pPr marL="0" indent="0" algn="l">
              <a:lnSpc>
                <a:spcPct val="100000"/>
              </a:lnSpc>
              <a:spcBef>
                <a:spcPts val="0"/>
              </a:spcBef>
              <a:spcAft>
                <a:spcPts val="200"/>
              </a:spcAft>
              <a:buFont typeface="Arial" panose="020B0604020202020204" pitchFamily="34" charset="0"/>
              <a:buNone/>
              <a:defRPr sz="1800" b="0" i="0">
                <a:solidFill>
                  <a:schemeClr val="tx1"/>
                </a:solidFill>
                <a:latin typeface="+mn-lt"/>
              </a:defRPr>
            </a:lvl3pPr>
            <a:lvl4pPr marL="0" indent="0" algn="l">
              <a:lnSpc>
                <a:spcPct val="100000"/>
              </a:lnSpc>
              <a:spcBef>
                <a:spcPts val="0"/>
              </a:spcBef>
              <a:spcAft>
                <a:spcPts val="200"/>
              </a:spcAft>
              <a:buFont typeface="Arial" panose="020B0604020202020204" pitchFamily="34" charset="0"/>
              <a:buNone/>
              <a:defRPr sz="1800" b="0" i="0">
                <a:solidFill>
                  <a:schemeClr val="tx1"/>
                </a:solidFill>
                <a:latin typeface="+mn-lt"/>
              </a:defRPr>
            </a:lvl4pPr>
            <a:lvl5pPr marL="0" indent="0" algn="l">
              <a:lnSpc>
                <a:spcPct val="100000"/>
              </a:lnSpc>
              <a:spcBef>
                <a:spcPts val="0"/>
              </a:spcBef>
              <a:spcAft>
                <a:spcPts val="200"/>
              </a:spcAft>
              <a:buFont typeface="Arial" panose="020B0604020202020204" pitchFamily="34" charset="0"/>
              <a:buNone/>
              <a:defRPr sz="1800" b="0" i="0">
                <a:solidFill>
                  <a:schemeClr val="tx1"/>
                </a:solidFill>
                <a:latin typeface="+mn-lt"/>
              </a:defRPr>
            </a:lvl5pPr>
            <a:lvl6pPr marL="0" indent="0" algn="l">
              <a:lnSpc>
                <a:spcPct val="100000"/>
              </a:lnSpc>
              <a:spcBef>
                <a:spcPts val="0"/>
              </a:spcBef>
              <a:spcAft>
                <a:spcPts val="200"/>
              </a:spcAft>
              <a:buFont typeface="Arial" panose="020B0604020202020204" pitchFamily="34" charset="0"/>
              <a:buNone/>
              <a:defRPr sz="1800" b="0" i="0">
                <a:solidFill>
                  <a:schemeClr val="tx1"/>
                </a:solidFill>
                <a:latin typeface="+mn-lt"/>
              </a:defRPr>
            </a:lvl6pPr>
            <a:lvl7pPr marL="0" indent="0" algn="l">
              <a:lnSpc>
                <a:spcPct val="100000"/>
              </a:lnSpc>
              <a:spcBef>
                <a:spcPts val="0"/>
              </a:spcBef>
              <a:spcAft>
                <a:spcPts val="200"/>
              </a:spcAft>
              <a:buFont typeface="Arial" panose="020B0604020202020204" pitchFamily="34" charset="0"/>
              <a:buNone/>
              <a:defRPr sz="1800" b="0" i="0">
                <a:solidFill>
                  <a:schemeClr val="tx1"/>
                </a:solidFill>
                <a:latin typeface="+mn-lt"/>
              </a:defRPr>
            </a:lvl7pPr>
            <a:lvl8pPr marL="0" indent="0" algn="l">
              <a:lnSpc>
                <a:spcPct val="100000"/>
              </a:lnSpc>
              <a:spcBef>
                <a:spcPts val="0"/>
              </a:spcBef>
              <a:spcAft>
                <a:spcPts val="200"/>
              </a:spcAft>
              <a:buFont typeface="Arial" panose="020B0604020202020204" pitchFamily="34" charset="0"/>
              <a:buNone/>
              <a:defRPr sz="1800" b="0" i="0">
                <a:solidFill>
                  <a:schemeClr val="tx1"/>
                </a:solidFill>
                <a:latin typeface="+mn-lt"/>
              </a:defRPr>
            </a:lvl8pPr>
            <a:lvl9pPr marL="0" indent="0" algn="l">
              <a:lnSpc>
                <a:spcPct val="100000"/>
              </a:lnSpc>
              <a:spcBef>
                <a:spcPts val="0"/>
              </a:spcBef>
              <a:spcAft>
                <a:spcPts val="200"/>
              </a:spcAft>
              <a:buFont typeface="Arial" panose="020B0604020202020204" pitchFamily="34" charset="0"/>
              <a:buNone/>
              <a:defRPr sz="1800" b="0" i="0">
                <a:solidFill>
                  <a:schemeClr val="tx1"/>
                </a:solidFill>
                <a:latin typeface="+mn-lt"/>
              </a:defRPr>
            </a:lvl9pPr>
          </a:lstStyle>
          <a:p>
            <a:r>
              <a:rPr lang="de-DE" dirty="0"/>
              <a:t>Vorname Nachname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24" name="Textplatzhalter 4">
            <a:extLst>
              <a:ext uri="{FF2B5EF4-FFF2-40B4-BE49-F238E27FC236}">
                <a16:creationId xmlns:a16="http://schemas.microsoft.com/office/drawing/2014/main" id="{676B4420-30A9-462A-8B6C-EBBDFAED7BEB}"/>
              </a:ext>
            </a:extLst>
          </p:cNvPr>
          <p:cNvSpPr>
            <a:spLocks noGrp="1"/>
          </p:cNvSpPr>
          <p:nvPr>
            <p:ph type="body" sz="quarter" idx="11" hasCustomPrompt="1"/>
          </p:nvPr>
        </p:nvSpPr>
        <p:spPr bwMode="gray">
          <a:xfrm>
            <a:off x="5304376" y="5904503"/>
            <a:ext cx="3743952" cy="252000"/>
          </a:xfrm>
        </p:spPr>
        <p:txBody>
          <a:bodyPr anchor="t" anchorCtr="0"/>
          <a:lstStyle>
            <a:lvl1pPr>
              <a:lnSpc>
                <a:spcPct val="100000"/>
              </a:lnSpc>
              <a:spcAft>
                <a:spcPts val="600"/>
              </a:spcAft>
              <a:defRPr b="0">
                <a:solidFill>
                  <a:schemeClr val="tx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dirty="0">
                <a:latin typeface="+mn-lt"/>
              </a:rPr>
              <a:t>Tel</a:t>
            </a:r>
          </a:p>
        </p:txBody>
      </p:sp>
      <p:sp>
        <p:nvSpPr>
          <p:cNvPr id="25" name="Textplatzhalter 4">
            <a:extLst>
              <a:ext uri="{FF2B5EF4-FFF2-40B4-BE49-F238E27FC236}">
                <a16:creationId xmlns:a16="http://schemas.microsoft.com/office/drawing/2014/main" id="{FE0E7FF9-D812-4D7F-8F85-17DEDFD8ABA4}"/>
              </a:ext>
            </a:extLst>
          </p:cNvPr>
          <p:cNvSpPr>
            <a:spLocks noGrp="1"/>
          </p:cNvSpPr>
          <p:nvPr>
            <p:ph type="body" sz="quarter" idx="12" hasCustomPrompt="1"/>
          </p:nvPr>
        </p:nvSpPr>
        <p:spPr bwMode="gray">
          <a:xfrm>
            <a:off x="839416" y="5904503"/>
            <a:ext cx="3743952" cy="252000"/>
          </a:xfrm>
        </p:spPr>
        <p:txBody>
          <a:bodyPr anchor="t" anchorCtr="0"/>
          <a:lstStyle>
            <a:lvl1pPr>
              <a:lnSpc>
                <a:spcPct val="100000"/>
              </a:lnSpc>
              <a:spcAft>
                <a:spcPts val="600"/>
              </a:spcAft>
              <a:defRPr b="0">
                <a:solidFill>
                  <a:schemeClr val="tx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dirty="0">
                <a:latin typeface="+mn-lt"/>
              </a:rPr>
              <a:t>Tel</a:t>
            </a:r>
          </a:p>
        </p:txBody>
      </p:sp>
      <p:sp>
        <p:nvSpPr>
          <p:cNvPr id="17" name="Textplatzhalter 4">
            <a:extLst>
              <a:ext uri="{FF2B5EF4-FFF2-40B4-BE49-F238E27FC236}">
                <a16:creationId xmlns:a16="http://schemas.microsoft.com/office/drawing/2014/main" id="{63625631-77D4-4415-8C98-9A89D4FE659E}"/>
              </a:ext>
            </a:extLst>
          </p:cNvPr>
          <p:cNvSpPr>
            <a:spLocks noGrp="1"/>
          </p:cNvSpPr>
          <p:nvPr>
            <p:ph type="body" sz="quarter" idx="13" hasCustomPrompt="1"/>
          </p:nvPr>
        </p:nvSpPr>
        <p:spPr bwMode="gray">
          <a:xfrm>
            <a:off x="407368" y="5904503"/>
            <a:ext cx="252000" cy="252000"/>
          </a:xfrm>
          <a:blipFill>
            <a:blip r:embed="rId7"/>
            <a:stretch>
              <a:fillRect/>
            </a:stretch>
          </a:blipFill>
        </p:spPr>
        <p:txBody>
          <a:bodyPr anchor="t" anchorCtr="0"/>
          <a:lstStyle>
            <a:lvl1pPr>
              <a:lnSpc>
                <a:spcPct val="100000"/>
              </a:lnSpc>
              <a:spcAft>
                <a:spcPts val="200"/>
              </a:spcAft>
              <a:defRPr>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a:t> </a:t>
            </a:r>
            <a:endParaRPr lang="de-DE" dirty="0"/>
          </a:p>
        </p:txBody>
      </p:sp>
      <p:sp>
        <p:nvSpPr>
          <p:cNvPr id="19" name="Textplatzhalter 4">
            <a:extLst>
              <a:ext uri="{FF2B5EF4-FFF2-40B4-BE49-F238E27FC236}">
                <a16:creationId xmlns:a16="http://schemas.microsoft.com/office/drawing/2014/main" id="{278A99C9-A31A-481D-B782-83F10A2E4D27}"/>
              </a:ext>
            </a:extLst>
          </p:cNvPr>
          <p:cNvSpPr>
            <a:spLocks noGrp="1"/>
          </p:cNvSpPr>
          <p:nvPr>
            <p:ph type="body" sz="quarter" idx="14" hasCustomPrompt="1"/>
          </p:nvPr>
        </p:nvSpPr>
        <p:spPr bwMode="gray">
          <a:xfrm>
            <a:off x="4872328" y="5904503"/>
            <a:ext cx="252000" cy="252000"/>
          </a:xfrm>
          <a:blipFill>
            <a:blip r:embed="rId7"/>
            <a:stretch>
              <a:fillRect/>
            </a:stretch>
          </a:blipFill>
        </p:spPr>
        <p:txBody>
          <a:bodyPr anchor="t" anchorCtr="0"/>
          <a:lstStyle>
            <a:lvl1pPr>
              <a:lnSpc>
                <a:spcPct val="100000"/>
              </a:lnSpc>
              <a:spcAft>
                <a:spcPts val="200"/>
              </a:spcAft>
              <a:defRPr>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a:t> </a:t>
            </a:r>
            <a:endParaRPr lang="de-DE" dirty="0"/>
          </a:p>
        </p:txBody>
      </p:sp>
      <p:sp>
        <p:nvSpPr>
          <p:cNvPr id="21" name="Textplatzhalter 4">
            <a:extLst>
              <a:ext uri="{FF2B5EF4-FFF2-40B4-BE49-F238E27FC236}">
                <a16:creationId xmlns:a16="http://schemas.microsoft.com/office/drawing/2014/main" id="{3CEB30A4-05EE-4442-B513-54D1C0A04329}"/>
              </a:ext>
            </a:extLst>
          </p:cNvPr>
          <p:cNvSpPr>
            <a:spLocks noGrp="1"/>
          </p:cNvSpPr>
          <p:nvPr>
            <p:ph type="body" sz="quarter" idx="15" hasCustomPrompt="1"/>
          </p:nvPr>
        </p:nvSpPr>
        <p:spPr bwMode="gray">
          <a:xfrm>
            <a:off x="407368" y="6213031"/>
            <a:ext cx="252000" cy="252000"/>
          </a:xfrm>
          <a:blipFill dpi="0" rotWithShape="1">
            <a:blip r:embed="rId8"/>
            <a:srcRect/>
            <a:stretch>
              <a:fillRect t="15000" b="15000"/>
            </a:stretch>
          </a:blipFill>
        </p:spPr>
        <p:txBody>
          <a:bodyPr anchor="t" anchorCtr="0"/>
          <a:lstStyle>
            <a:lvl1pPr>
              <a:lnSpc>
                <a:spcPct val="100000"/>
              </a:lnSpc>
              <a:spcAft>
                <a:spcPts val="200"/>
              </a:spcAft>
              <a:defRPr>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a:t> </a:t>
            </a:r>
            <a:endParaRPr lang="de-DE" dirty="0"/>
          </a:p>
        </p:txBody>
      </p:sp>
      <p:sp>
        <p:nvSpPr>
          <p:cNvPr id="22" name="Textplatzhalter 4">
            <a:extLst>
              <a:ext uri="{FF2B5EF4-FFF2-40B4-BE49-F238E27FC236}">
                <a16:creationId xmlns:a16="http://schemas.microsoft.com/office/drawing/2014/main" id="{D711923E-2A99-4720-8987-F4B56C5731B4}"/>
              </a:ext>
            </a:extLst>
          </p:cNvPr>
          <p:cNvSpPr>
            <a:spLocks noGrp="1"/>
          </p:cNvSpPr>
          <p:nvPr>
            <p:ph type="body" sz="quarter" idx="16" hasCustomPrompt="1"/>
          </p:nvPr>
        </p:nvSpPr>
        <p:spPr bwMode="gray">
          <a:xfrm>
            <a:off x="4872328" y="6213031"/>
            <a:ext cx="252000" cy="252000"/>
          </a:xfrm>
          <a:blipFill dpi="0" rotWithShape="1">
            <a:blip r:embed="rId8"/>
            <a:srcRect/>
            <a:stretch>
              <a:fillRect t="15000" b="15000"/>
            </a:stretch>
          </a:blipFill>
        </p:spPr>
        <p:txBody>
          <a:bodyPr anchor="t" anchorCtr="0"/>
          <a:lstStyle>
            <a:lvl1pPr>
              <a:lnSpc>
                <a:spcPct val="100000"/>
              </a:lnSpc>
              <a:spcAft>
                <a:spcPts val="200"/>
              </a:spcAft>
              <a:defRPr>
                <a:solidFill>
                  <a:schemeClr val="bg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a:t> </a:t>
            </a:r>
            <a:endParaRPr lang="de-DE" dirty="0"/>
          </a:p>
        </p:txBody>
      </p:sp>
      <p:pic>
        <p:nvPicPr>
          <p:cNvPr id="15" name="Grafik 14">
            <a:extLst>
              <a:ext uri="{FF2B5EF4-FFF2-40B4-BE49-F238E27FC236}">
                <a16:creationId xmlns:a16="http://schemas.microsoft.com/office/drawing/2014/main" id="{68ACC2CD-6F0E-4062-8645-C9CC0349098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846745" y="5517336"/>
            <a:ext cx="937887" cy="936000"/>
          </a:xfrm>
          <a:prstGeom prst="rect">
            <a:avLst/>
          </a:prstGeom>
        </p:spPr>
      </p:pic>
      <p:sp>
        <p:nvSpPr>
          <p:cNvPr id="16" name="Textplatzhalter 4">
            <a:extLst>
              <a:ext uri="{FF2B5EF4-FFF2-40B4-BE49-F238E27FC236}">
                <a16:creationId xmlns:a16="http://schemas.microsoft.com/office/drawing/2014/main" id="{61B00AA7-4947-4D86-9AB4-F87CC9DEEAD2}"/>
              </a:ext>
            </a:extLst>
          </p:cNvPr>
          <p:cNvSpPr>
            <a:spLocks noGrp="1"/>
          </p:cNvSpPr>
          <p:nvPr>
            <p:ph type="body" sz="quarter" idx="17" hasCustomPrompt="1"/>
          </p:nvPr>
        </p:nvSpPr>
        <p:spPr bwMode="gray">
          <a:xfrm>
            <a:off x="5304376" y="6213031"/>
            <a:ext cx="3743952" cy="252000"/>
          </a:xfrm>
        </p:spPr>
        <p:txBody>
          <a:bodyPr anchor="t" anchorCtr="0"/>
          <a:lstStyle>
            <a:lvl1pPr>
              <a:lnSpc>
                <a:spcPct val="100000"/>
              </a:lnSpc>
              <a:spcAft>
                <a:spcPts val="600"/>
              </a:spcAft>
              <a:defRPr b="0">
                <a:solidFill>
                  <a:schemeClr val="tx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dirty="0">
                <a:latin typeface="+mn-lt"/>
              </a:rPr>
              <a:t>E-Mail</a:t>
            </a:r>
          </a:p>
        </p:txBody>
      </p:sp>
      <p:sp>
        <p:nvSpPr>
          <p:cNvPr id="18" name="Textplatzhalter 4">
            <a:extLst>
              <a:ext uri="{FF2B5EF4-FFF2-40B4-BE49-F238E27FC236}">
                <a16:creationId xmlns:a16="http://schemas.microsoft.com/office/drawing/2014/main" id="{741B0BE8-B4D6-42BB-A617-E1D546C16C6E}"/>
              </a:ext>
            </a:extLst>
          </p:cNvPr>
          <p:cNvSpPr>
            <a:spLocks noGrp="1"/>
          </p:cNvSpPr>
          <p:nvPr>
            <p:ph type="body" sz="quarter" idx="18" hasCustomPrompt="1"/>
          </p:nvPr>
        </p:nvSpPr>
        <p:spPr bwMode="gray">
          <a:xfrm>
            <a:off x="839416" y="6213031"/>
            <a:ext cx="3743952" cy="252000"/>
          </a:xfrm>
        </p:spPr>
        <p:txBody>
          <a:bodyPr anchor="t" anchorCtr="0"/>
          <a:lstStyle>
            <a:lvl1pPr>
              <a:lnSpc>
                <a:spcPct val="100000"/>
              </a:lnSpc>
              <a:spcAft>
                <a:spcPts val="600"/>
              </a:spcAft>
              <a:defRPr b="0">
                <a:solidFill>
                  <a:schemeClr val="tx1"/>
                </a:solidFill>
                <a:latin typeface="+mn-lt"/>
              </a:defRPr>
            </a:lvl1pPr>
            <a:lvl2pPr marL="0" indent="0">
              <a:lnSpc>
                <a:spcPct val="100000"/>
              </a:lnSpc>
              <a:spcAft>
                <a:spcPts val="200"/>
              </a:spcAft>
              <a:buFont typeface="Arial" panose="020B0604020202020204" pitchFamily="34" charset="0"/>
              <a:buNone/>
              <a:defRPr>
                <a:solidFill>
                  <a:schemeClr val="bg1"/>
                </a:solidFill>
              </a:defRPr>
            </a:lvl2pPr>
            <a:lvl3pPr marL="0" indent="0">
              <a:lnSpc>
                <a:spcPct val="100000"/>
              </a:lnSpc>
              <a:spcAft>
                <a:spcPts val="200"/>
              </a:spcAft>
              <a:buNone/>
              <a:defRPr>
                <a:solidFill>
                  <a:schemeClr val="bg1"/>
                </a:solidFill>
              </a:defRPr>
            </a:lvl3pPr>
            <a:lvl4pPr marL="0" indent="0">
              <a:lnSpc>
                <a:spcPct val="100000"/>
              </a:lnSpc>
              <a:spcAft>
                <a:spcPts val="200"/>
              </a:spcAft>
              <a:buNone/>
              <a:defRPr>
                <a:solidFill>
                  <a:schemeClr val="bg1"/>
                </a:solidFill>
              </a:defRPr>
            </a:lvl4pPr>
            <a:lvl5pPr marL="0" indent="0">
              <a:lnSpc>
                <a:spcPct val="100000"/>
              </a:lnSpc>
              <a:spcAft>
                <a:spcPts val="200"/>
              </a:spcAft>
              <a:buNone/>
              <a:defRPr>
                <a:solidFill>
                  <a:schemeClr val="bg1"/>
                </a:solidFill>
              </a:defRPr>
            </a:lvl5pPr>
            <a:lvl6pPr marL="0" indent="0">
              <a:lnSpc>
                <a:spcPct val="100000"/>
              </a:lnSpc>
              <a:spcAft>
                <a:spcPts val="200"/>
              </a:spcAft>
              <a:buNone/>
              <a:defRPr>
                <a:solidFill>
                  <a:schemeClr val="bg1"/>
                </a:solidFill>
              </a:defRPr>
            </a:lvl6pPr>
            <a:lvl7pPr marL="0" indent="0">
              <a:lnSpc>
                <a:spcPct val="100000"/>
              </a:lnSpc>
              <a:spcAft>
                <a:spcPts val="200"/>
              </a:spcAft>
              <a:buNone/>
              <a:defRPr>
                <a:solidFill>
                  <a:schemeClr val="bg1"/>
                </a:solidFill>
              </a:defRPr>
            </a:lvl7pPr>
            <a:lvl8pPr marL="0" indent="0">
              <a:lnSpc>
                <a:spcPct val="100000"/>
              </a:lnSpc>
              <a:spcAft>
                <a:spcPts val="200"/>
              </a:spcAft>
              <a:buNone/>
              <a:defRPr>
                <a:solidFill>
                  <a:schemeClr val="bg1"/>
                </a:solidFill>
              </a:defRPr>
            </a:lvl8pPr>
            <a:lvl9pPr marL="0" indent="0">
              <a:lnSpc>
                <a:spcPct val="100000"/>
              </a:lnSpc>
              <a:spcAft>
                <a:spcPts val="200"/>
              </a:spcAft>
              <a:buNone/>
              <a:defRPr>
                <a:solidFill>
                  <a:schemeClr val="bg1"/>
                </a:solidFill>
              </a:defRPr>
            </a:lvl9pPr>
          </a:lstStyle>
          <a:p>
            <a:pPr>
              <a:spcAft>
                <a:spcPts val="200"/>
              </a:spcAft>
            </a:pPr>
            <a:r>
              <a:rPr lang="de-DE" dirty="0">
                <a:latin typeface="+mn-lt"/>
              </a:rPr>
              <a:t>E-Mail</a:t>
            </a:r>
          </a:p>
        </p:txBody>
      </p:sp>
    </p:spTree>
    <p:extLst>
      <p:ext uri="{BB962C8B-B14F-4D97-AF65-F5344CB8AC3E}">
        <p14:creationId xmlns:p14="http://schemas.microsoft.com/office/powerpoint/2010/main" val="332087969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bschluss">
    <p:spTree>
      <p:nvGrpSpPr>
        <p:cNvPr id="1" name=""/>
        <p:cNvGrpSpPr/>
        <p:nvPr/>
      </p:nvGrpSpPr>
      <p:grpSpPr>
        <a:xfrm>
          <a:off x="0" y="0"/>
          <a:ext cx="0" cy="0"/>
          <a:chOff x="0" y="0"/>
          <a:chExt cx="0" cy="0"/>
        </a:xfrm>
      </p:grpSpPr>
      <p:sp>
        <p:nvSpPr>
          <p:cNvPr id="28" name="Rechteck 27">
            <a:extLst>
              <a:ext uri="{FF2B5EF4-FFF2-40B4-BE49-F238E27FC236}">
                <a16:creationId xmlns:a16="http://schemas.microsoft.com/office/drawing/2014/main" id="{CBEC2E3F-C1EA-43E3-80B7-F0D443124867}"/>
              </a:ext>
            </a:extLst>
          </p:cNvPr>
          <p:cNvSpPr/>
          <p:nvPr userDrawn="1"/>
        </p:nvSpPr>
        <p:spPr bwMode="gray">
          <a:xfrm>
            <a:off x="0" y="0"/>
            <a:ext cx="12192000" cy="6858000"/>
          </a:xfrm>
          <a:prstGeom prst="rect">
            <a:avLst/>
          </a:prstGeom>
          <a:gradFill flip="none" rotWithShape="1">
            <a:gsLst>
              <a:gs pos="0">
                <a:srgbClr val="006FB9"/>
              </a:gs>
              <a:gs pos="60000">
                <a:srgbClr val="0050AA"/>
              </a:gs>
              <a:gs pos="100000">
                <a:srgbClr val="00356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89" dirty="0"/>
          </a:p>
        </p:txBody>
      </p:sp>
      <p:pic>
        <p:nvPicPr>
          <p:cNvPr id="4" name="Grafik 3">
            <a:extLst>
              <a:ext uri="{FF2B5EF4-FFF2-40B4-BE49-F238E27FC236}">
                <a16:creationId xmlns:a16="http://schemas.microsoft.com/office/drawing/2014/main" id="{3A1017C2-DBB3-4119-99A7-970AB05DF8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2000" y="2205004"/>
            <a:ext cx="2452935" cy="2448000"/>
          </a:xfrm>
          <a:prstGeom prst="rect">
            <a:avLst/>
          </a:prstGeom>
        </p:spPr>
      </p:pic>
    </p:spTree>
    <p:extLst>
      <p:ext uri="{BB962C8B-B14F-4D97-AF65-F5344CB8AC3E}">
        <p14:creationId xmlns:p14="http://schemas.microsoft.com/office/powerpoint/2010/main" val="4164875606"/>
      </p:ext>
    </p:extLst>
  </p:cSld>
  <p:clrMapOvr>
    <a:masterClrMapping/>
  </p:clrMapOvr>
  <p:extLst>
    <p:ext uri="{DCECCB84-F9BA-43D5-87BE-67443E8EF086}">
      <p15:sldGuideLst xmlns:p15="http://schemas.microsoft.com/office/powerpoint/2012/main">
        <p15:guide id="8" orient="horz" pos="3793"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bschluss zum Drucke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178762"/>
      </p:ext>
    </p:extLst>
  </p:cSld>
  <p:clrMapOvr>
    <a:masterClrMapping/>
  </p:clrMapOvr>
  <p:extLst>
    <p:ext uri="{DCECCB84-F9BA-43D5-87BE-67443E8EF086}">
      <p15:sldGuideLst xmlns:p15="http://schemas.microsoft.com/office/powerpoint/2012/main">
        <p15:guide id="8" orient="horz" pos="3793"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A371E709-3B21-4C18-8A08-88D687D795E3}"/>
              </a:ext>
            </a:extLst>
          </p:cNvPr>
          <p:cNvSpPr/>
          <p:nvPr userDrawn="1"/>
        </p:nvSpPr>
        <p:spPr bwMode="gray">
          <a:xfrm>
            <a:off x="0" y="3356992"/>
            <a:ext cx="12192000" cy="3501008"/>
          </a:xfrm>
          <a:prstGeom prst="rect">
            <a:avLst/>
          </a:prstGeom>
          <a:gradFill flip="none" rotWithShape="1">
            <a:gsLst>
              <a:gs pos="0">
                <a:srgbClr val="006FB9"/>
              </a:gs>
              <a:gs pos="60000">
                <a:srgbClr val="0050AA"/>
              </a:gs>
              <a:gs pos="100000">
                <a:srgbClr val="00356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89" dirty="0"/>
          </a:p>
        </p:txBody>
      </p:sp>
      <p:sp>
        <p:nvSpPr>
          <p:cNvPr id="2" name="Titel 1"/>
          <p:cNvSpPr>
            <a:spLocks noGrp="1"/>
          </p:cNvSpPr>
          <p:nvPr>
            <p:ph type="ctrTitle" hasCustomPrompt="1"/>
          </p:nvPr>
        </p:nvSpPr>
        <p:spPr bwMode="gray">
          <a:xfrm>
            <a:off x="1343472" y="4077072"/>
            <a:ext cx="8856000" cy="576000"/>
          </a:xfrm>
        </p:spPr>
        <p:txBody>
          <a:bodyPr anchor="b"/>
          <a:lstStyle>
            <a:lvl1pPr algn="l">
              <a:lnSpc>
                <a:spcPct val="90000"/>
              </a:lnSpc>
              <a:spcBef>
                <a:spcPts val="0"/>
              </a:spcBef>
              <a:defRPr sz="4800" b="1" i="0">
                <a:solidFill>
                  <a:schemeClr val="bg1"/>
                </a:solidFill>
                <a:latin typeface="+mj-lt"/>
              </a:defRPr>
            </a:lvl1pPr>
          </a:lstStyle>
          <a:p>
            <a:r>
              <a:rPr lang="de-DE" dirty="0"/>
              <a:t>Titel der Präsentation</a:t>
            </a:r>
          </a:p>
        </p:txBody>
      </p:sp>
      <p:sp>
        <p:nvSpPr>
          <p:cNvPr id="3" name="Untertitel 2"/>
          <p:cNvSpPr>
            <a:spLocks noGrp="1"/>
          </p:cNvSpPr>
          <p:nvPr>
            <p:ph type="subTitle" idx="1" hasCustomPrompt="1"/>
          </p:nvPr>
        </p:nvSpPr>
        <p:spPr bwMode="gray">
          <a:xfrm>
            <a:off x="1343472" y="4725160"/>
            <a:ext cx="8856000" cy="720000"/>
          </a:xfrm>
        </p:spPr>
        <p:txBody>
          <a:bodyPr/>
          <a:lstStyle>
            <a:lvl1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3200" b="0" i="0">
                <a:solidFill>
                  <a:schemeClr val="bg1"/>
                </a:solidFill>
                <a:latin typeface="+mn-lt"/>
              </a:defRPr>
            </a:lvl9pPr>
          </a:lstStyle>
          <a:p>
            <a:r>
              <a:rPr lang="de-DE" dirty="0"/>
              <a:t>Untertitel der Präsentation</a:t>
            </a:r>
            <a:br>
              <a:rPr lang="de-DE" dirty="0"/>
            </a:br>
            <a:r>
              <a:rPr lang="de-DE" dirty="0"/>
              <a:t>(in 1-2 Zeilen)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9"/>
          <p:cNvSpPr>
            <a:spLocks noGrp="1"/>
          </p:cNvSpPr>
          <p:nvPr>
            <p:ph type="body" sz="quarter" idx="10" hasCustomPrompt="1"/>
          </p:nvPr>
        </p:nvSpPr>
        <p:spPr bwMode="gray">
          <a:xfrm>
            <a:off x="1343472" y="5733296"/>
            <a:ext cx="6912018" cy="360000"/>
          </a:xfrm>
        </p:spPr>
        <p:txBody>
          <a:bodyPr anchor="b"/>
          <a:lstStyle>
            <a:lvl1pPr marL="0" indent="0" algn="l">
              <a:lnSpc>
                <a:spcPct val="100000"/>
              </a:lnSpc>
              <a:spcBef>
                <a:spcPts val="0"/>
              </a:spcBef>
              <a:spcAft>
                <a:spcPts val="0"/>
              </a:spcAft>
              <a:buFont typeface="Arial" panose="020B0604020202020204" pitchFamily="34" charset="0"/>
              <a:buNone/>
              <a:defRPr sz="1800" b="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1800" b="0">
                <a:solidFill>
                  <a:schemeClr val="bg1"/>
                </a:solidFill>
                <a:latin typeface="+mn-lt"/>
              </a:defRPr>
            </a:lvl2pPr>
            <a:lvl3pPr marL="0" indent="0" algn="l">
              <a:lnSpc>
                <a:spcPct val="100000"/>
              </a:lnSpc>
              <a:spcBef>
                <a:spcPts val="0"/>
              </a:spcBef>
              <a:spcAft>
                <a:spcPts val="0"/>
              </a:spcAft>
              <a:buNone/>
              <a:defRPr sz="1800" b="0">
                <a:solidFill>
                  <a:schemeClr val="bg1"/>
                </a:solidFill>
                <a:latin typeface="+mn-lt"/>
              </a:defRPr>
            </a:lvl3pPr>
            <a:lvl4pPr marL="0" indent="0" algn="l">
              <a:lnSpc>
                <a:spcPct val="100000"/>
              </a:lnSpc>
              <a:spcBef>
                <a:spcPts val="0"/>
              </a:spcBef>
              <a:spcAft>
                <a:spcPts val="0"/>
              </a:spcAft>
              <a:buNone/>
              <a:defRPr sz="1800" b="0">
                <a:solidFill>
                  <a:schemeClr val="bg1"/>
                </a:solidFill>
                <a:latin typeface="+mn-lt"/>
              </a:defRPr>
            </a:lvl4pPr>
            <a:lvl5pPr marL="0" indent="0" algn="l">
              <a:lnSpc>
                <a:spcPct val="100000"/>
              </a:lnSpc>
              <a:spcBef>
                <a:spcPts val="0"/>
              </a:spcBef>
              <a:spcAft>
                <a:spcPts val="0"/>
              </a:spcAft>
              <a:buNone/>
              <a:defRPr sz="1800" b="0">
                <a:solidFill>
                  <a:schemeClr val="bg1"/>
                </a:solidFill>
                <a:latin typeface="+mn-lt"/>
              </a:defRPr>
            </a:lvl5pPr>
            <a:lvl6pPr marL="0" indent="0" algn="l">
              <a:lnSpc>
                <a:spcPct val="100000"/>
              </a:lnSpc>
              <a:spcBef>
                <a:spcPts val="0"/>
              </a:spcBef>
              <a:spcAft>
                <a:spcPts val="0"/>
              </a:spcAft>
              <a:buNone/>
              <a:defRPr sz="1800" b="0">
                <a:solidFill>
                  <a:schemeClr val="bg1"/>
                </a:solidFill>
                <a:latin typeface="+mn-lt"/>
              </a:defRPr>
            </a:lvl6pPr>
            <a:lvl7pPr marL="0" indent="0" algn="l">
              <a:lnSpc>
                <a:spcPct val="100000"/>
              </a:lnSpc>
              <a:spcBef>
                <a:spcPts val="0"/>
              </a:spcBef>
              <a:spcAft>
                <a:spcPts val="0"/>
              </a:spcAft>
              <a:buNone/>
              <a:defRPr sz="1800" b="0">
                <a:solidFill>
                  <a:schemeClr val="bg1"/>
                </a:solidFill>
                <a:latin typeface="+mn-lt"/>
              </a:defRPr>
            </a:lvl7pPr>
            <a:lvl8pPr marL="0" indent="0" algn="l">
              <a:lnSpc>
                <a:spcPct val="100000"/>
              </a:lnSpc>
              <a:spcBef>
                <a:spcPts val="0"/>
              </a:spcBef>
              <a:spcAft>
                <a:spcPts val="0"/>
              </a:spcAft>
              <a:buNone/>
              <a:defRPr sz="1800" b="0">
                <a:solidFill>
                  <a:schemeClr val="bg1"/>
                </a:solidFill>
                <a:latin typeface="+mn-lt"/>
              </a:defRPr>
            </a:lvl8pPr>
            <a:lvl9pPr marL="0" indent="0" algn="l">
              <a:lnSpc>
                <a:spcPct val="100000"/>
              </a:lnSpc>
              <a:spcBef>
                <a:spcPts val="0"/>
              </a:spcBef>
              <a:spcAft>
                <a:spcPts val="0"/>
              </a:spcAft>
              <a:buNone/>
              <a:defRPr sz="1800" b="0">
                <a:solidFill>
                  <a:schemeClr val="bg1"/>
                </a:solidFill>
                <a:latin typeface="+mn-lt"/>
              </a:defRPr>
            </a:lvl9pPr>
          </a:lstStyle>
          <a:p>
            <a:pPr lvl="0"/>
            <a:r>
              <a:rPr lang="de-DE" dirty="0"/>
              <a:t>Ort, </a:t>
            </a:r>
            <a:r>
              <a:rPr lang="de-DE" dirty="0" err="1"/>
              <a:t>xx.Monat.xxxx</a:t>
            </a:r>
            <a:endParaRPr lang="de-DE" dirty="0"/>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5" name="Bildplatzhalter 4">
            <a:extLst>
              <a:ext uri="{FF2B5EF4-FFF2-40B4-BE49-F238E27FC236}">
                <a16:creationId xmlns:a16="http://schemas.microsoft.com/office/drawing/2014/main" id="{B0476DF1-9CDC-44D7-8634-DE84BA8EDCB5}"/>
              </a:ext>
            </a:extLst>
          </p:cNvPr>
          <p:cNvSpPr>
            <a:spLocks noGrp="1"/>
          </p:cNvSpPr>
          <p:nvPr>
            <p:ph type="pic" sz="quarter" idx="11"/>
          </p:nvPr>
        </p:nvSpPr>
        <p:spPr bwMode="gray">
          <a:xfrm>
            <a:off x="0" y="1"/>
            <a:ext cx="12192000" cy="3429000"/>
          </a:xfrm>
          <a:solidFill>
            <a:schemeClr val="bg1">
              <a:lumMod val="95000"/>
            </a:schemeClr>
          </a:solidFill>
        </p:spPr>
        <p:txBody>
          <a:bodyPr tIns="0" bIns="864000" anchor="ctr"/>
          <a:lstStyle>
            <a:lvl1pPr algn="ctr">
              <a:defRPr/>
            </a:lvl1pPr>
          </a:lstStyle>
          <a:p>
            <a:endParaRPr lang="de-DE" dirty="0"/>
          </a:p>
        </p:txBody>
      </p:sp>
      <p:pic>
        <p:nvPicPr>
          <p:cNvPr id="8" name="Grafik 7">
            <a:extLst>
              <a:ext uri="{FF2B5EF4-FFF2-40B4-BE49-F238E27FC236}">
                <a16:creationId xmlns:a16="http://schemas.microsoft.com/office/drawing/2014/main" id="{130545FE-C70C-41B3-8699-36419E1D18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6745" y="5517336"/>
            <a:ext cx="937887" cy="936000"/>
          </a:xfrm>
          <a:prstGeom prst="rect">
            <a:avLst/>
          </a:prstGeom>
        </p:spPr>
      </p:pic>
    </p:spTree>
    <p:extLst>
      <p:ext uri="{BB962C8B-B14F-4D97-AF65-F5344CB8AC3E}">
        <p14:creationId xmlns:p14="http://schemas.microsoft.com/office/powerpoint/2010/main" val="151528846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zum Drucken">
    <p:spTree>
      <p:nvGrpSpPr>
        <p:cNvPr id="1" name=""/>
        <p:cNvGrpSpPr/>
        <p:nvPr/>
      </p:nvGrpSpPr>
      <p:grpSpPr>
        <a:xfrm>
          <a:off x="0" y="0"/>
          <a:ext cx="0" cy="0"/>
          <a:chOff x="0" y="0"/>
          <a:chExt cx="0" cy="0"/>
        </a:xfrm>
      </p:grpSpPr>
      <p:graphicFrame>
        <p:nvGraphicFramePr>
          <p:cNvPr id="6" name="Obiekt 5" hidden="1">
            <a:extLst>
              <a:ext uri="{FF2B5EF4-FFF2-40B4-BE49-F238E27FC236}">
                <a16:creationId xmlns:a16="http://schemas.microsoft.com/office/drawing/2014/main" id="{0D220DD7-7D89-4F54-9A78-122077A9C164}"/>
              </a:ext>
            </a:extLst>
          </p:cNvPr>
          <p:cNvGraphicFramePr>
            <a:graphicFrameLocks noChangeAspect="1"/>
          </p:cNvGraphicFramePr>
          <p:nvPr userDrawn="1">
            <p:custDataLst>
              <p:tags r:id="rId2"/>
            </p:custDataLst>
            <p:extLst>
              <p:ext uri="{D42A27DB-BD31-4B8C-83A1-F6EECF244321}">
                <p14:modId xmlns:p14="http://schemas.microsoft.com/office/powerpoint/2010/main" val="2836648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4" name="think-cell Folie" r:id="rId4" imgW="415" imgH="416" progId="TCLayout.ActiveDocument.1">
                  <p:embed/>
                </p:oleObj>
              </mc:Choice>
              <mc:Fallback>
                <p:oleObj name="think-cell Folie" r:id="rId4" imgW="415" imgH="416" progId="TCLayout.ActiveDocument.1">
                  <p:embed/>
                  <p:pic>
                    <p:nvPicPr>
                      <p:cNvPr id="6" name="Obiekt 5" hidden="1">
                        <a:extLst>
                          <a:ext uri="{FF2B5EF4-FFF2-40B4-BE49-F238E27FC236}">
                            <a16:creationId xmlns:a16="http://schemas.microsoft.com/office/drawing/2014/main" id="{0D220DD7-7D89-4F54-9A78-122077A9C1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ctrTitle" hasCustomPrompt="1"/>
          </p:nvPr>
        </p:nvSpPr>
        <p:spPr bwMode="gray">
          <a:xfrm>
            <a:off x="1343472" y="4077072"/>
            <a:ext cx="8856000" cy="576000"/>
          </a:xfrm>
        </p:spPr>
        <p:txBody>
          <a:bodyPr vert="horz" anchor="b"/>
          <a:lstStyle>
            <a:lvl1pPr algn="l">
              <a:lnSpc>
                <a:spcPct val="90000"/>
              </a:lnSpc>
              <a:spcBef>
                <a:spcPts val="0"/>
              </a:spcBef>
              <a:defRPr sz="4800" b="1" i="0">
                <a:solidFill>
                  <a:schemeClr val="tx1"/>
                </a:solidFill>
                <a:latin typeface="+mj-lt"/>
              </a:defRPr>
            </a:lvl1pPr>
          </a:lstStyle>
          <a:p>
            <a:r>
              <a:rPr lang="de-DE" dirty="0"/>
              <a:t>Titel der Präsentation</a:t>
            </a:r>
          </a:p>
        </p:txBody>
      </p:sp>
      <p:sp>
        <p:nvSpPr>
          <p:cNvPr id="3" name="Untertitel 2"/>
          <p:cNvSpPr>
            <a:spLocks noGrp="1"/>
          </p:cNvSpPr>
          <p:nvPr>
            <p:ph type="subTitle" idx="1" hasCustomPrompt="1"/>
          </p:nvPr>
        </p:nvSpPr>
        <p:spPr bwMode="gray">
          <a:xfrm>
            <a:off x="1343472" y="4725160"/>
            <a:ext cx="8856000" cy="720000"/>
          </a:xfrm>
        </p:spPr>
        <p:txBody>
          <a:bodyPr/>
          <a:lstStyle>
            <a:lvl1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defRPr sz="3200" b="0" i="0">
                <a:solidFill>
                  <a:schemeClr val="tx1"/>
                </a:solidFill>
                <a:latin typeface="+mn-lt"/>
              </a:defRPr>
            </a:lvl9pPr>
          </a:lstStyle>
          <a:p>
            <a:r>
              <a:rPr lang="de-DE" dirty="0"/>
              <a:t>Untertitel der Präsentation</a:t>
            </a:r>
            <a:br>
              <a:rPr lang="de-DE" dirty="0"/>
            </a:br>
            <a:r>
              <a:rPr lang="de-DE" dirty="0"/>
              <a:t>(in 1-2 Zeilen)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9"/>
          <p:cNvSpPr>
            <a:spLocks noGrp="1"/>
          </p:cNvSpPr>
          <p:nvPr>
            <p:ph type="body" sz="quarter" idx="10" hasCustomPrompt="1"/>
          </p:nvPr>
        </p:nvSpPr>
        <p:spPr bwMode="gray">
          <a:xfrm>
            <a:off x="1343472" y="5733296"/>
            <a:ext cx="6912018" cy="360000"/>
          </a:xfrm>
        </p:spPr>
        <p:txBody>
          <a:bodyPr anchor="b"/>
          <a:lstStyle>
            <a:lvl1pPr marL="0" indent="0" algn="l">
              <a:lnSpc>
                <a:spcPct val="100000"/>
              </a:lnSpc>
              <a:spcBef>
                <a:spcPts val="0"/>
              </a:spcBef>
              <a:spcAft>
                <a:spcPts val="0"/>
              </a:spcAft>
              <a:buFont typeface="Arial" panose="020B0604020202020204" pitchFamily="34" charset="0"/>
              <a:buNone/>
              <a:defRPr sz="18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Ort, </a:t>
            </a:r>
            <a:r>
              <a:rPr lang="de-DE" dirty="0" err="1"/>
              <a:t>xx.Monat.xxxx</a:t>
            </a:r>
            <a:endParaRPr lang="de-DE" dirty="0"/>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5" name="Bildplatzhalter 4">
            <a:extLst>
              <a:ext uri="{FF2B5EF4-FFF2-40B4-BE49-F238E27FC236}">
                <a16:creationId xmlns:a16="http://schemas.microsoft.com/office/drawing/2014/main" id="{B0476DF1-9CDC-44D7-8634-DE84BA8EDCB5}"/>
              </a:ext>
            </a:extLst>
          </p:cNvPr>
          <p:cNvSpPr>
            <a:spLocks noGrp="1"/>
          </p:cNvSpPr>
          <p:nvPr>
            <p:ph type="pic" sz="quarter" idx="11"/>
          </p:nvPr>
        </p:nvSpPr>
        <p:spPr bwMode="gray">
          <a:xfrm>
            <a:off x="0" y="1"/>
            <a:ext cx="12192000" cy="3429000"/>
          </a:xfrm>
          <a:solidFill>
            <a:schemeClr val="bg1">
              <a:lumMod val="95000"/>
            </a:schemeClr>
          </a:solidFill>
        </p:spPr>
        <p:txBody>
          <a:bodyPr tIns="0" bIns="864000" anchor="ctr"/>
          <a:lstStyle>
            <a:lvl1pPr algn="ctr">
              <a:defRPr/>
            </a:lvl1pPr>
          </a:lstStyle>
          <a:p>
            <a:endParaRPr lang="de-DE" dirty="0"/>
          </a:p>
        </p:txBody>
      </p:sp>
      <p:pic>
        <p:nvPicPr>
          <p:cNvPr id="8" name="Grafik 7">
            <a:extLst>
              <a:ext uri="{FF2B5EF4-FFF2-40B4-BE49-F238E27FC236}">
                <a16:creationId xmlns:a16="http://schemas.microsoft.com/office/drawing/2014/main" id="{ED891D26-46ED-4182-9EED-C6651B17C92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46745" y="5517336"/>
            <a:ext cx="937887" cy="936000"/>
          </a:xfrm>
          <a:prstGeom prst="rect">
            <a:avLst/>
          </a:prstGeom>
        </p:spPr>
      </p:pic>
    </p:spTree>
    <p:extLst>
      <p:ext uri="{BB962C8B-B14F-4D97-AF65-F5344CB8AC3E}">
        <p14:creationId xmlns:p14="http://schemas.microsoft.com/office/powerpoint/2010/main" val="35419535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einspaltig">
    <p:spTree>
      <p:nvGrpSpPr>
        <p:cNvPr id="1" name=""/>
        <p:cNvGrpSpPr/>
        <p:nvPr/>
      </p:nvGrpSpPr>
      <p:grpSpPr>
        <a:xfrm>
          <a:off x="0" y="0"/>
          <a:ext cx="0" cy="0"/>
          <a:chOff x="0" y="0"/>
          <a:chExt cx="0" cy="0"/>
        </a:xfrm>
      </p:grpSpPr>
      <p:sp>
        <p:nvSpPr>
          <p:cNvPr id="10" name="Textplatzhalter 7"/>
          <p:cNvSpPr>
            <a:spLocks noGrp="1"/>
          </p:cNvSpPr>
          <p:nvPr>
            <p:ph type="body" sz="quarter" idx="13" hasCustomPrompt="1"/>
          </p:nvPr>
        </p:nvSpPr>
        <p:spPr bwMode="gray">
          <a:xfrm>
            <a:off x="407368" y="6165328"/>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8" y="740776"/>
            <a:ext cx="11376000"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Symbol zastępczy tekstu 2">
            <a:extLst>
              <a:ext uri="{FF2B5EF4-FFF2-40B4-BE49-F238E27FC236}">
                <a16:creationId xmlns:a16="http://schemas.microsoft.com/office/drawing/2014/main" id="{28E39D0B-1C52-4219-A4C5-3BA3C0624681}"/>
              </a:ext>
            </a:extLst>
          </p:cNvPr>
          <p:cNvSpPr>
            <a:spLocks noGrp="1"/>
          </p:cNvSpPr>
          <p:nvPr>
            <p:ph type="body" sz="quarter" idx="18" hasCustomPrompt="1"/>
          </p:nvPr>
        </p:nvSpPr>
        <p:spPr>
          <a:xfrm>
            <a:off x="407368" y="1520788"/>
            <a:ext cx="576000" cy="576000"/>
          </a:xfrm>
        </p:spPr>
        <p:txBody>
          <a:bodyPr/>
          <a:lstStyle>
            <a:lvl1pPr>
              <a:spcAft>
                <a:spcPts val="0"/>
              </a:spcAft>
              <a:defRPr sz="2400"/>
            </a:lvl1pPr>
          </a:lstStyle>
          <a:p>
            <a:pPr lvl="0"/>
            <a:r>
              <a:rPr lang="de-DE" dirty="0"/>
              <a:t>00</a:t>
            </a:r>
          </a:p>
        </p:txBody>
      </p:sp>
      <p:sp>
        <p:nvSpPr>
          <p:cNvPr id="15" name="Symbol zastępczy tekstu 2">
            <a:extLst>
              <a:ext uri="{FF2B5EF4-FFF2-40B4-BE49-F238E27FC236}">
                <a16:creationId xmlns:a16="http://schemas.microsoft.com/office/drawing/2014/main" id="{C66FBA54-DA02-4D9A-A991-C7CA2B37F8C4}"/>
              </a:ext>
            </a:extLst>
          </p:cNvPr>
          <p:cNvSpPr>
            <a:spLocks noGrp="1"/>
          </p:cNvSpPr>
          <p:nvPr>
            <p:ph type="body" sz="quarter" idx="19" hasCustomPrompt="1"/>
          </p:nvPr>
        </p:nvSpPr>
        <p:spPr>
          <a:xfrm>
            <a:off x="406723" y="2312940"/>
            <a:ext cx="576000" cy="576000"/>
          </a:xfrm>
        </p:spPr>
        <p:txBody>
          <a:bodyPr/>
          <a:lstStyle>
            <a:lvl1pPr>
              <a:spcAft>
                <a:spcPts val="0"/>
              </a:spcAft>
              <a:defRPr sz="2400"/>
            </a:lvl1pPr>
          </a:lstStyle>
          <a:p>
            <a:pPr lvl="0"/>
            <a:r>
              <a:rPr lang="de-DE" dirty="0"/>
              <a:t>00</a:t>
            </a:r>
          </a:p>
        </p:txBody>
      </p:sp>
      <p:sp>
        <p:nvSpPr>
          <p:cNvPr id="16" name="Symbol zastępczy tekstu 2">
            <a:extLst>
              <a:ext uri="{FF2B5EF4-FFF2-40B4-BE49-F238E27FC236}">
                <a16:creationId xmlns:a16="http://schemas.microsoft.com/office/drawing/2014/main" id="{3F338573-B2E3-4920-9CC7-DE173BAE7F93}"/>
              </a:ext>
            </a:extLst>
          </p:cNvPr>
          <p:cNvSpPr>
            <a:spLocks noGrp="1"/>
          </p:cNvSpPr>
          <p:nvPr>
            <p:ph type="body" sz="quarter" idx="20" hasCustomPrompt="1"/>
          </p:nvPr>
        </p:nvSpPr>
        <p:spPr>
          <a:xfrm>
            <a:off x="407368" y="3105028"/>
            <a:ext cx="576000" cy="576000"/>
          </a:xfrm>
        </p:spPr>
        <p:txBody>
          <a:bodyPr/>
          <a:lstStyle>
            <a:lvl1pPr>
              <a:spcAft>
                <a:spcPts val="0"/>
              </a:spcAft>
              <a:defRPr sz="2400"/>
            </a:lvl1pPr>
          </a:lstStyle>
          <a:p>
            <a:pPr lvl="0"/>
            <a:r>
              <a:rPr lang="de-DE" dirty="0"/>
              <a:t>00</a:t>
            </a:r>
          </a:p>
        </p:txBody>
      </p:sp>
      <p:sp>
        <p:nvSpPr>
          <p:cNvPr id="17" name="Symbol zastępczy tekstu 2">
            <a:extLst>
              <a:ext uri="{FF2B5EF4-FFF2-40B4-BE49-F238E27FC236}">
                <a16:creationId xmlns:a16="http://schemas.microsoft.com/office/drawing/2014/main" id="{024A7887-1F28-4B02-A601-318D1D0FBC6A}"/>
              </a:ext>
            </a:extLst>
          </p:cNvPr>
          <p:cNvSpPr>
            <a:spLocks noGrp="1"/>
          </p:cNvSpPr>
          <p:nvPr>
            <p:ph type="body" sz="quarter" idx="21" hasCustomPrompt="1"/>
          </p:nvPr>
        </p:nvSpPr>
        <p:spPr>
          <a:xfrm>
            <a:off x="407368" y="3897116"/>
            <a:ext cx="576000" cy="576000"/>
          </a:xfrm>
        </p:spPr>
        <p:txBody>
          <a:bodyPr/>
          <a:lstStyle>
            <a:lvl1pPr>
              <a:spcAft>
                <a:spcPts val="0"/>
              </a:spcAft>
              <a:defRPr sz="2400"/>
            </a:lvl1pPr>
          </a:lstStyle>
          <a:p>
            <a:pPr lvl="0"/>
            <a:r>
              <a:rPr lang="de-DE" dirty="0"/>
              <a:t>00</a:t>
            </a:r>
          </a:p>
        </p:txBody>
      </p:sp>
      <p:sp>
        <p:nvSpPr>
          <p:cNvPr id="18" name="Symbol zastępczy tekstu 2">
            <a:extLst>
              <a:ext uri="{FF2B5EF4-FFF2-40B4-BE49-F238E27FC236}">
                <a16:creationId xmlns:a16="http://schemas.microsoft.com/office/drawing/2014/main" id="{2603ECC3-DCAB-40EC-90CE-A360637028BC}"/>
              </a:ext>
            </a:extLst>
          </p:cNvPr>
          <p:cNvSpPr>
            <a:spLocks noGrp="1"/>
          </p:cNvSpPr>
          <p:nvPr>
            <p:ph type="body" sz="quarter" idx="22" hasCustomPrompt="1"/>
          </p:nvPr>
        </p:nvSpPr>
        <p:spPr>
          <a:xfrm>
            <a:off x="407368" y="4689204"/>
            <a:ext cx="576000" cy="576000"/>
          </a:xfrm>
        </p:spPr>
        <p:txBody>
          <a:bodyPr/>
          <a:lstStyle>
            <a:lvl1pPr>
              <a:spcAft>
                <a:spcPts val="0"/>
              </a:spcAft>
              <a:defRPr sz="2400"/>
            </a:lvl1pPr>
          </a:lstStyle>
          <a:p>
            <a:pPr lvl="0"/>
            <a:r>
              <a:rPr lang="de-DE" dirty="0"/>
              <a:t>00</a:t>
            </a:r>
          </a:p>
        </p:txBody>
      </p:sp>
      <p:sp>
        <p:nvSpPr>
          <p:cNvPr id="19" name="Symbol zastępczy tekstu 2">
            <a:extLst>
              <a:ext uri="{FF2B5EF4-FFF2-40B4-BE49-F238E27FC236}">
                <a16:creationId xmlns:a16="http://schemas.microsoft.com/office/drawing/2014/main" id="{9CA4ED02-E7A4-4F72-9352-D95AB1314AB9}"/>
              </a:ext>
            </a:extLst>
          </p:cNvPr>
          <p:cNvSpPr>
            <a:spLocks noGrp="1"/>
          </p:cNvSpPr>
          <p:nvPr>
            <p:ph type="body" sz="quarter" idx="23" hasCustomPrompt="1"/>
          </p:nvPr>
        </p:nvSpPr>
        <p:spPr>
          <a:xfrm>
            <a:off x="407368" y="5481292"/>
            <a:ext cx="576000" cy="576000"/>
          </a:xfrm>
        </p:spPr>
        <p:txBody>
          <a:bodyPr/>
          <a:lstStyle>
            <a:lvl1pPr>
              <a:spcAft>
                <a:spcPts val="0"/>
              </a:spcAft>
              <a:defRPr sz="2400"/>
            </a:lvl1pPr>
          </a:lstStyle>
          <a:p>
            <a:pPr lvl="0"/>
            <a:r>
              <a:rPr lang="de-DE" dirty="0"/>
              <a:t>00</a:t>
            </a:r>
          </a:p>
        </p:txBody>
      </p:sp>
      <p:sp>
        <p:nvSpPr>
          <p:cNvPr id="20" name="Symbol zastępczy tekstu 2">
            <a:extLst>
              <a:ext uri="{FF2B5EF4-FFF2-40B4-BE49-F238E27FC236}">
                <a16:creationId xmlns:a16="http://schemas.microsoft.com/office/drawing/2014/main" id="{30E3E7CD-8D3B-4518-82EB-DBA4D20F41CE}"/>
              </a:ext>
            </a:extLst>
          </p:cNvPr>
          <p:cNvSpPr>
            <a:spLocks noGrp="1"/>
          </p:cNvSpPr>
          <p:nvPr>
            <p:ph type="body" sz="quarter" idx="24" hasCustomPrompt="1"/>
          </p:nvPr>
        </p:nvSpPr>
        <p:spPr>
          <a:xfrm>
            <a:off x="1056085" y="1520788"/>
            <a:ext cx="10728000"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1" name="Symbol zastępczy tekstu 2">
            <a:extLst>
              <a:ext uri="{FF2B5EF4-FFF2-40B4-BE49-F238E27FC236}">
                <a16:creationId xmlns:a16="http://schemas.microsoft.com/office/drawing/2014/main" id="{BB058CB8-845E-4715-901A-A96D17FAC8EF}"/>
              </a:ext>
            </a:extLst>
          </p:cNvPr>
          <p:cNvSpPr>
            <a:spLocks noGrp="1"/>
          </p:cNvSpPr>
          <p:nvPr>
            <p:ph type="body" sz="quarter" idx="25" hasCustomPrompt="1"/>
          </p:nvPr>
        </p:nvSpPr>
        <p:spPr>
          <a:xfrm>
            <a:off x="1055440" y="2312940"/>
            <a:ext cx="10728000"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2" name="Symbol zastępczy tekstu 2">
            <a:extLst>
              <a:ext uri="{FF2B5EF4-FFF2-40B4-BE49-F238E27FC236}">
                <a16:creationId xmlns:a16="http://schemas.microsoft.com/office/drawing/2014/main" id="{31E05F14-8EB7-42D4-8828-79EF4F8C8A69}"/>
              </a:ext>
            </a:extLst>
          </p:cNvPr>
          <p:cNvSpPr>
            <a:spLocks noGrp="1"/>
          </p:cNvSpPr>
          <p:nvPr>
            <p:ph type="body" sz="quarter" idx="26" hasCustomPrompt="1"/>
          </p:nvPr>
        </p:nvSpPr>
        <p:spPr>
          <a:xfrm>
            <a:off x="1056085" y="3105028"/>
            <a:ext cx="10728000"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3" name="Symbol zastępczy tekstu 2">
            <a:extLst>
              <a:ext uri="{FF2B5EF4-FFF2-40B4-BE49-F238E27FC236}">
                <a16:creationId xmlns:a16="http://schemas.microsoft.com/office/drawing/2014/main" id="{31AE3CDC-9DCC-4936-8F1B-6CC168383A22}"/>
              </a:ext>
            </a:extLst>
          </p:cNvPr>
          <p:cNvSpPr>
            <a:spLocks noGrp="1"/>
          </p:cNvSpPr>
          <p:nvPr>
            <p:ph type="body" sz="quarter" idx="27" hasCustomPrompt="1"/>
          </p:nvPr>
        </p:nvSpPr>
        <p:spPr>
          <a:xfrm>
            <a:off x="1056085" y="3897116"/>
            <a:ext cx="10728000"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4" name="Symbol zastępczy tekstu 2">
            <a:extLst>
              <a:ext uri="{FF2B5EF4-FFF2-40B4-BE49-F238E27FC236}">
                <a16:creationId xmlns:a16="http://schemas.microsoft.com/office/drawing/2014/main" id="{61F9105D-D12A-4295-81A9-CF18E5F69092}"/>
              </a:ext>
            </a:extLst>
          </p:cNvPr>
          <p:cNvSpPr>
            <a:spLocks noGrp="1"/>
          </p:cNvSpPr>
          <p:nvPr>
            <p:ph type="body" sz="quarter" idx="28" hasCustomPrompt="1"/>
          </p:nvPr>
        </p:nvSpPr>
        <p:spPr>
          <a:xfrm>
            <a:off x="1056085" y="4689204"/>
            <a:ext cx="10728000"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5" name="Symbol zastępczy tekstu 2">
            <a:extLst>
              <a:ext uri="{FF2B5EF4-FFF2-40B4-BE49-F238E27FC236}">
                <a16:creationId xmlns:a16="http://schemas.microsoft.com/office/drawing/2014/main" id="{99FA460E-8F7C-4F14-9897-889DCBFB8FA4}"/>
              </a:ext>
            </a:extLst>
          </p:cNvPr>
          <p:cNvSpPr>
            <a:spLocks noGrp="1"/>
          </p:cNvSpPr>
          <p:nvPr>
            <p:ph type="body" sz="quarter" idx="29" hasCustomPrompt="1"/>
          </p:nvPr>
        </p:nvSpPr>
        <p:spPr>
          <a:xfrm>
            <a:off x="1056085" y="5481228"/>
            <a:ext cx="10728000"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 name="Datumsplatzhalter 1">
            <a:extLst>
              <a:ext uri="{FF2B5EF4-FFF2-40B4-BE49-F238E27FC236}">
                <a16:creationId xmlns:a16="http://schemas.microsoft.com/office/drawing/2014/main" id="{711656CC-B740-40B2-BF86-0F1C567F7B28}"/>
              </a:ext>
            </a:extLst>
          </p:cNvPr>
          <p:cNvSpPr>
            <a:spLocks noGrp="1"/>
          </p:cNvSpPr>
          <p:nvPr>
            <p:ph type="dt" sz="half" idx="30"/>
          </p:nvPr>
        </p:nvSpPr>
        <p:spPr/>
        <p:txBody>
          <a:bodyPr/>
          <a:lstStyle/>
          <a:p>
            <a:pPr algn="l"/>
            <a:fld id="{B8BEBAAE-C026-D943-AC1D-956DBE77C7CD}" type="datetime1">
              <a:rPr lang="de-DE" smtClean="0"/>
              <a:t>23.05.2022</a:t>
            </a:fld>
            <a:endParaRPr lang="de-DE" dirty="0"/>
          </a:p>
        </p:txBody>
      </p:sp>
      <p:sp>
        <p:nvSpPr>
          <p:cNvPr id="4" name="Fußzeilenplatzhalter 3">
            <a:extLst>
              <a:ext uri="{FF2B5EF4-FFF2-40B4-BE49-F238E27FC236}">
                <a16:creationId xmlns:a16="http://schemas.microsoft.com/office/drawing/2014/main" id="{93D280A6-24DF-40A4-8E35-928172BDC4E8}"/>
              </a:ext>
            </a:extLst>
          </p:cNvPr>
          <p:cNvSpPr>
            <a:spLocks noGrp="1"/>
          </p:cNvSpPr>
          <p:nvPr>
            <p:ph type="ftr" sz="quarter" idx="31"/>
          </p:nvPr>
        </p:nvSpPr>
        <p:spPr/>
        <p:txBody>
          <a:bodyPr/>
          <a:lstStyle/>
          <a:p>
            <a:r>
              <a:rPr lang="de-DE"/>
              <a:t>Artificial Neural Networks - Von Màtè Benedek Jordàn und Moritz Theis</a:t>
            </a:r>
            <a:endParaRPr lang="de-DE" b="0" dirty="0"/>
          </a:p>
        </p:txBody>
      </p:sp>
      <p:sp>
        <p:nvSpPr>
          <p:cNvPr id="5" name="Foliennummernplatzhalter 4">
            <a:extLst>
              <a:ext uri="{FF2B5EF4-FFF2-40B4-BE49-F238E27FC236}">
                <a16:creationId xmlns:a16="http://schemas.microsoft.com/office/drawing/2014/main" id="{A62EBAF2-0ED0-4401-98FE-0538FEC8A3F7}"/>
              </a:ext>
            </a:extLst>
          </p:cNvPr>
          <p:cNvSpPr>
            <a:spLocks noGrp="1"/>
          </p:cNvSpPr>
          <p:nvPr>
            <p:ph type="sldNum" sz="quarter" idx="32"/>
          </p:nvPr>
        </p:nvSpPr>
        <p:spPr/>
        <p:txBody>
          <a:bodyPr/>
          <a:lstStyle/>
          <a:p>
            <a:pPr algn="r"/>
            <a:fld id="{8CFDFCC3-8B40-4EE5-B231-005F2F1C6A68}" type="slidenum">
              <a:rPr lang="de-DE" smtClean="0"/>
              <a:pPr algn="r"/>
              <a:t>‹Nr.›</a:t>
            </a:fld>
            <a:endParaRPr lang="de-DE" dirty="0"/>
          </a:p>
        </p:txBody>
      </p:sp>
    </p:spTree>
    <p:extLst>
      <p:ext uri="{BB962C8B-B14F-4D97-AF65-F5344CB8AC3E}">
        <p14:creationId xmlns:p14="http://schemas.microsoft.com/office/powerpoint/2010/main" val="171891558"/>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zweispaltig">
    <p:spTree>
      <p:nvGrpSpPr>
        <p:cNvPr id="1" name=""/>
        <p:cNvGrpSpPr/>
        <p:nvPr/>
      </p:nvGrpSpPr>
      <p:grpSpPr>
        <a:xfrm>
          <a:off x="0" y="0"/>
          <a:ext cx="0" cy="0"/>
          <a:chOff x="0" y="0"/>
          <a:chExt cx="0" cy="0"/>
        </a:xfrm>
      </p:grpSpPr>
      <p:sp>
        <p:nvSpPr>
          <p:cNvPr id="10" name="Textplatzhalter 7"/>
          <p:cNvSpPr>
            <a:spLocks noGrp="1"/>
          </p:cNvSpPr>
          <p:nvPr>
            <p:ph type="body" sz="quarter" idx="13" hasCustomPrompt="1"/>
          </p:nvPr>
        </p:nvSpPr>
        <p:spPr bwMode="gray">
          <a:xfrm>
            <a:off x="407368" y="6165328"/>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Fußnote/Quellenangabe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407368" y="740776"/>
            <a:ext cx="11376000" cy="576000"/>
          </a:xfrm>
          <a:prstGeom prst="rect">
            <a:avLst/>
          </a:prstGeom>
        </p:spPr>
        <p:txBody>
          <a:bodyPr vert="horz" lIns="0" tIns="0" rIns="0" bIns="0" rtlCol="0" anchor="t" anchorCtr="0">
            <a:noAutofit/>
          </a:bodyPr>
          <a:lstStyle>
            <a:lvl1pPr>
              <a:defRPr>
                <a:solidFill>
                  <a:schemeClr val="tx1"/>
                </a:solidFill>
              </a:defRPr>
            </a:lvl1pPr>
          </a:lstStyle>
          <a:p>
            <a:endParaRPr lang="de-DE"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Zusatz zum Folientitel</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8" name="Symbol zastępczy daty 7">
            <a:extLst>
              <a:ext uri="{FF2B5EF4-FFF2-40B4-BE49-F238E27FC236}">
                <a16:creationId xmlns:a16="http://schemas.microsoft.com/office/drawing/2014/main" id="{C204B1AB-3245-49E5-A127-014AEAC61F6A}"/>
              </a:ext>
            </a:extLst>
          </p:cNvPr>
          <p:cNvSpPr>
            <a:spLocks noGrp="1"/>
          </p:cNvSpPr>
          <p:nvPr>
            <p:ph type="dt" sz="half" idx="15"/>
          </p:nvPr>
        </p:nvSpPr>
        <p:spPr/>
        <p:txBody>
          <a:bodyPr/>
          <a:lstStyle/>
          <a:p>
            <a:pPr algn="r"/>
            <a:fld id="{5EC2AE3E-E0C9-AD42-BBD9-EBBE40838296}" type="datetime1">
              <a:rPr lang="de-DE" smtClean="0"/>
              <a:t>23.05.2022</a:t>
            </a:fld>
            <a:endParaRPr lang="de-DE" dirty="0"/>
          </a:p>
        </p:txBody>
      </p:sp>
      <p:sp>
        <p:nvSpPr>
          <p:cNvPr id="9" name="Symbol zastępczy stopki 8">
            <a:extLst>
              <a:ext uri="{FF2B5EF4-FFF2-40B4-BE49-F238E27FC236}">
                <a16:creationId xmlns:a16="http://schemas.microsoft.com/office/drawing/2014/main" id="{E9945776-74E6-4B6A-8220-094828B4ED3F}"/>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11" name="Symbol zastępczy numeru slajdu 10">
            <a:extLst>
              <a:ext uri="{FF2B5EF4-FFF2-40B4-BE49-F238E27FC236}">
                <a16:creationId xmlns:a16="http://schemas.microsoft.com/office/drawing/2014/main" id="{1983C97C-1699-434E-88A0-1FE9DAC0309A}"/>
              </a:ext>
            </a:extLst>
          </p:cNvPr>
          <p:cNvSpPr>
            <a:spLocks noGrp="1"/>
          </p:cNvSpPr>
          <p:nvPr>
            <p:ph type="sldNum" sz="quarter" idx="17"/>
          </p:nvPr>
        </p:nvSpPr>
        <p:spPr/>
        <p:txBody>
          <a:bodyPr/>
          <a:lstStyle/>
          <a:p>
            <a:fld id="{8CFDFCC3-8B40-4EE5-B231-005F2F1C6A68}" type="slidenum">
              <a:rPr lang="de-DE" smtClean="0"/>
              <a:pPr/>
              <a:t>‹Nr.›</a:t>
            </a:fld>
            <a:endParaRPr lang="de-DE" dirty="0"/>
          </a:p>
        </p:txBody>
      </p:sp>
      <p:sp>
        <p:nvSpPr>
          <p:cNvPr id="15" name="Symbol zastępczy tekstu 2">
            <a:extLst>
              <a:ext uri="{FF2B5EF4-FFF2-40B4-BE49-F238E27FC236}">
                <a16:creationId xmlns:a16="http://schemas.microsoft.com/office/drawing/2014/main" id="{AF207A56-7104-41FC-A9EE-BC6FA7982AFA}"/>
              </a:ext>
            </a:extLst>
          </p:cNvPr>
          <p:cNvSpPr>
            <a:spLocks noGrp="1"/>
          </p:cNvSpPr>
          <p:nvPr>
            <p:ph type="body" sz="quarter" idx="18" hasCustomPrompt="1"/>
          </p:nvPr>
        </p:nvSpPr>
        <p:spPr>
          <a:xfrm>
            <a:off x="407368" y="1520788"/>
            <a:ext cx="576000" cy="576000"/>
          </a:xfrm>
        </p:spPr>
        <p:txBody>
          <a:bodyPr/>
          <a:lstStyle>
            <a:lvl1pPr>
              <a:spcAft>
                <a:spcPts val="0"/>
              </a:spcAft>
              <a:defRPr sz="2400"/>
            </a:lvl1pPr>
          </a:lstStyle>
          <a:p>
            <a:pPr lvl="0"/>
            <a:r>
              <a:rPr lang="de-DE" dirty="0"/>
              <a:t>00</a:t>
            </a:r>
          </a:p>
        </p:txBody>
      </p:sp>
      <p:sp>
        <p:nvSpPr>
          <p:cNvPr id="16" name="Symbol zastępczy tekstu 2">
            <a:extLst>
              <a:ext uri="{FF2B5EF4-FFF2-40B4-BE49-F238E27FC236}">
                <a16:creationId xmlns:a16="http://schemas.microsoft.com/office/drawing/2014/main" id="{09A1A87F-801A-4454-959B-3707F803F85E}"/>
              </a:ext>
            </a:extLst>
          </p:cNvPr>
          <p:cNvSpPr>
            <a:spLocks noGrp="1"/>
          </p:cNvSpPr>
          <p:nvPr>
            <p:ph type="body" sz="quarter" idx="19" hasCustomPrompt="1"/>
          </p:nvPr>
        </p:nvSpPr>
        <p:spPr>
          <a:xfrm>
            <a:off x="406723" y="2313004"/>
            <a:ext cx="576000" cy="576000"/>
          </a:xfrm>
        </p:spPr>
        <p:txBody>
          <a:bodyPr/>
          <a:lstStyle>
            <a:lvl1pPr>
              <a:spcAft>
                <a:spcPts val="0"/>
              </a:spcAft>
              <a:defRPr sz="2400"/>
            </a:lvl1pPr>
          </a:lstStyle>
          <a:p>
            <a:pPr lvl="0"/>
            <a:r>
              <a:rPr lang="de-DE" dirty="0"/>
              <a:t>00</a:t>
            </a:r>
          </a:p>
        </p:txBody>
      </p:sp>
      <p:sp>
        <p:nvSpPr>
          <p:cNvPr id="17" name="Symbol zastępczy tekstu 2">
            <a:extLst>
              <a:ext uri="{FF2B5EF4-FFF2-40B4-BE49-F238E27FC236}">
                <a16:creationId xmlns:a16="http://schemas.microsoft.com/office/drawing/2014/main" id="{C370DAE5-371F-4850-A35E-1F834D69F6EE}"/>
              </a:ext>
            </a:extLst>
          </p:cNvPr>
          <p:cNvSpPr>
            <a:spLocks noGrp="1"/>
          </p:cNvSpPr>
          <p:nvPr>
            <p:ph type="body" sz="quarter" idx="20" hasCustomPrompt="1"/>
          </p:nvPr>
        </p:nvSpPr>
        <p:spPr>
          <a:xfrm>
            <a:off x="407368" y="3105092"/>
            <a:ext cx="576000" cy="576000"/>
          </a:xfrm>
        </p:spPr>
        <p:txBody>
          <a:bodyPr/>
          <a:lstStyle>
            <a:lvl1pPr>
              <a:spcAft>
                <a:spcPts val="0"/>
              </a:spcAft>
              <a:defRPr sz="2400"/>
            </a:lvl1pPr>
          </a:lstStyle>
          <a:p>
            <a:pPr lvl="0"/>
            <a:r>
              <a:rPr lang="de-DE" dirty="0"/>
              <a:t>00</a:t>
            </a:r>
          </a:p>
        </p:txBody>
      </p:sp>
      <p:sp>
        <p:nvSpPr>
          <p:cNvPr id="18" name="Symbol zastępczy tekstu 2">
            <a:extLst>
              <a:ext uri="{FF2B5EF4-FFF2-40B4-BE49-F238E27FC236}">
                <a16:creationId xmlns:a16="http://schemas.microsoft.com/office/drawing/2014/main" id="{331AE295-E638-40D5-A256-CF1A02346BC8}"/>
              </a:ext>
            </a:extLst>
          </p:cNvPr>
          <p:cNvSpPr>
            <a:spLocks noGrp="1"/>
          </p:cNvSpPr>
          <p:nvPr>
            <p:ph type="body" sz="quarter" idx="21" hasCustomPrompt="1"/>
          </p:nvPr>
        </p:nvSpPr>
        <p:spPr>
          <a:xfrm>
            <a:off x="407368" y="3897180"/>
            <a:ext cx="576000" cy="576000"/>
          </a:xfrm>
        </p:spPr>
        <p:txBody>
          <a:bodyPr/>
          <a:lstStyle>
            <a:lvl1pPr>
              <a:spcAft>
                <a:spcPts val="0"/>
              </a:spcAft>
              <a:defRPr sz="2400"/>
            </a:lvl1pPr>
          </a:lstStyle>
          <a:p>
            <a:pPr lvl="0"/>
            <a:r>
              <a:rPr lang="de-DE" dirty="0"/>
              <a:t>00</a:t>
            </a:r>
          </a:p>
        </p:txBody>
      </p:sp>
      <p:sp>
        <p:nvSpPr>
          <p:cNvPr id="19" name="Symbol zastępczy tekstu 2">
            <a:extLst>
              <a:ext uri="{FF2B5EF4-FFF2-40B4-BE49-F238E27FC236}">
                <a16:creationId xmlns:a16="http://schemas.microsoft.com/office/drawing/2014/main" id="{D4BB144A-BF9E-4B42-B5CE-5416E26B946F}"/>
              </a:ext>
            </a:extLst>
          </p:cNvPr>
          <p:cNvSpPr>
            <a:spLocks noGrp="1"/>
          </p:cNvSpPr>
          <p:nvPr>
            <p:ph type="body" sz="quarter" idx="22" hasCustomPrompt="1"/>
          </p:nvPr>
        </p:nvSpPr>
        <p:spPr>
          <a:xfrm>
            <a:off x="407368" y="4689268"/>
            <a:ext cx="576000" cy="576000"/>
          </a:xfrm>
        </p:spPr>
        <p:txBody>
          <a:bodyPr/>
          <a:lstStyle>
            <a:lvl1pPr>
              <a:spcAft>
                <a:spcPts val="0"/>
              </a:spcAft>
              <a:defRPr sz="2400"/>
            </a:lvl1pPr>
          </a:lstStyle>
          <a:p>
            <a:pPr lvl="0"/>
            <a:r>
              <a:rPr lang="de-DE" dirty="0"/>
              <a:t>00</a:t>
            </a:r>
          </a:p>
        </p:txBody>
      </p:sp>
      <p:sp>
        <p:nvSpPr>
          <p:cNvPr id="20" name="Symbol zastępczy tekstu 2">
            <a:extLst>
              <a:ext uri="{FF2B5EF4-FFF2-40B4-BE49-F238E27FC236}">
                <a16:creationId xmlns:a16="http://schemas.microsoft.com/office/drawing/2014/main" id="{FDCCE525-69AD-4E9C-8CE2-1BE3538DAA3B}"/>
              </a:ext>
            </a:extLst>
          </p:cNvPr>
          <p:cNvSpPr>
            <a:spLocks noGrp="1"/>
          </p:cNvSpPr>
          <p:nvPr>
            <p:ph type="body" sz="quarter" idx="23" hasCustomPrompt="1"/>
          </p:nvPr>
        </p:nvSpPr>
        <p:spPr>
          <a:xfrm>
            <a:off x="407368" y="5481292"/>
            <a:ext cx="576000" cy="576000"/>
          </a:xfrm>
        </p:spPr>
        <p:txBody>
          <a:bodyPr/>
          <a:lstStyle>
            <a:lvl1pPr>
              <a:spcAft>
                <a:spcPts val="0"/>
              </a:spcAft>
              <a:defRPr sz="2400"/>
            </a:lvl1pPr>
          </a:lstStyle>
          <a:p>
            <a:pPr lvl="0"/>
            <a:r>
              <a:rPr lang="de-DE" dirty="0"/>
              <a:t>00</a:t>
            </a:r>
          </a:p>
        </p:txBody>
      </p:sp>
      <p:sp>
        <p:nvSpPr>
          <p:cNvPr id="21" name="Symbol zastępczy tekstu 2">
            <a:extLst>
              <a:ext uri="{FF2B5EF4-FFF2-40B4-BE49-F238E27FC236}">
                <a16:creationId xmlns:a16="http://schemas.microsoft.com/office/drawing/2014/main" id="{95951527-722B-49E1-9B50-58ED925F620F}"/>
              </a:ext>
            </a:extLst>
          </p:cNvPr>
          <p:cNvSpPr>
            <a:spLocks noGrp="1"/>
          </p:cNvSpPr>
          <p:nvPr>
            <p:ph type="body" sz="quarter" idx="24" hasCustomPrompt="1"/>
          </p:nvPr>
        </p:nvSpPr>
        <p:spPr>
          <a:xfrm>
            <a:off x="1056085" y="1520788"/>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2" name="Symbol zastępczy tekstu 2">
            <a:extLst>
              <a:ext uri="{FF2B5EF4-FFF2-40B4-BE49-F238E27FC236}">
                <a16:creationId xmlns:a16="http://schemas.microsoft.com/office/drawing/2014/main" id="{E589AD80-9824-4E62-BBB5-0756918E4C3F}"/>
              </a:ext>
            </a:extLst>
          </p:cNvPr>
          <p:cNvSpPr>
            <a:spLocks noGrp="1"/>
          </p:cNvSpPr>
          <p:nvPr>
            <p:ph type="body" sz="quarter" idx="25" hasCustomPrompt="1"/>
          </p:nvPr>
        </p:nvSpPr>
        <p:spPr>
          <a:xfrm>
            <a:off x="1055440" y="2313004"/>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3" name="Symbol zastępczy tekstu 2">
            <a:extLst>
              <a:ext uri="{FF2B5EF4-FFF2-40B4-BE49-F238E27FC236}">
                <a16:creationId xmlns:a16="http://schemas.microsoft.com/office/drawing/2014/main" id="{601977FB-D13A-4BF7-9B5D-B79C01966031}"/>
              </a:ext>
            </a:extLst>
          </p:cNvPr>
          <p:cNvSpPr>
            <a:spLocks noGrp="1"/>
          </p:cNvSpPr>
          <p:nvPr>
            <p:ph type="body" sz="quarter" idx="26" hasCustomPrompt="1"/>
          </p:nvPr>
        </p:nvSpPr>
        <p:spPr>
          <a:xfrm>
            <a:off x="1056085" y="3105092"/>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4" name="Symbol zastępczy tekstu 2">
            <a:extLst>
              <a:ext uri="{FF2B5EF4-FFF2-40B4-BE49-F238E27FC236}">
                <a16:creationId xmlns:a16="http://schemas.microsoft.com/office/drawing/2014/main" id="{A9A5F647-F0FD-4E3B-A4C7-47FD46468151}"/>
              </a:ext>
            </a:extLst>
          </p:cNvPr>
          <p:cNvSpPr>
            <a:spLocks noGrp="1"/>
          </p:cNvSpPr>
          <p:nvPr>
            <p:ph type="body" sz="quarter" idx="27" hasCustomPrompt="1"/>
          </p:nvPr>
        </p:nvSpPr>
        <p:spPr>
          <a:xfrm>
            <a:off x="1056085" y="3897180"/>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5" name="Symbol zastępczy tekstu 2">
            <a:extLst>
              <a:ext uri="{FF2B5EF4-FFF2-40B4-BE49-F238E27FC236}">
                <a16:creationId xmlns:a16="http://schemas.microsoft.com/office/drawing/2014/main" id="{AA4477D4-26DA-4944-A1CE-15782AB43E6A}"/>
              </a:ext>
            </a:extLst>
          </p:cNvPr>
          <p:cNvSpPr>
            <a:spLocks noGrp="1"/>
          </p:cNvSpPr>
          <p:nvPr>
            <p:ph type="body" sz="quarter" idx="28" hasCustomPrompt="1"/>
          </p:nvPr>
        </p:nvSpPr>
        <p:spPr>
          <a:xfrm>
            <a:off x="1056085" y="4689268"/>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6" name="Symbol zastępczy tekstu 2">
            <a:extLst>
              <a:ext uri="{FF2B5EF4-FFF2-40B4-BE49-F238E27FC236}">
                <a16:creationId xmlns:a16="http://schemas.microsoft.com/office/drawing/2014/main" id="{3517444B-543B-4C6C-9279-2ED7BF09935F}"/>
              </a:ext>
            </a:extLst>
          </p:cNvPr>
          <p:cNvSpPr>
            <a:spLocks noGrp="1"/>
          </p:cNvSpPr>
          <p:nvPr>
            <p:ph type="body" sz="quarter" idx="29" hasCustomPrompt="1"/>
          </p:nvPr>
        </p:nvSpPr>
        <p:spPr>
          <a:xfrm>
            <a:off x="1056085" y="5481292"/>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27" name="Symbol zastępczy tekstu 2">
            <a:extLst>
              <a:ext uri="{FF2B5EF4-FFF2-40B4-BE49-F238E27FC236}">
                <a16:creationId xmlns:a16="http://schemas.microsoft.com/office/drawing/2014/main" id="{CE039690-9ECE-4AB1-A3C0-66B4CA89BEFA}"/>
              </a:ext>
            </a:extLst>
          </p:cNvPr>
          <p:cNvSpPr>
            <a:spLocks noGrp="1"/>
          </p:cNvSpPr>
          <p:nvPr>
            <p:ph type="body" sz="quarter" idx="30" hasCustomPrompt="1"/>
          </p:nvPr>
        </p:nvSpPr>
        <p:spPr>
          <a:xfrm>
            <a:off x="6311379" y="1520788"/>
            <a:ext cx="576000" cy="576000"/>
          </a:xfrm>
        </p:spPr>
        <p:txBody>
          <a:bodyPr/>
          <a:lstStyle>
            <a:lvl1pPr>
              <a:spcAft>
                <a:spcPts val="0"/>
              </a:spcAft>
              <a:defRPr sz="2400"/>
            </a:lvl1pPr>
          </a:lstStyle>
          <a:p>
            <a:pPr lvl="0"/>
            <a:r>
              <a:rPr lang="de-DE" dirty="0"/>
              <a:t>00</a:t>
            </a:r>
          </a:p>
        </p:txBody>
      </p:sp>
      <p:sp>
        <p:nvSpPr>
          <p:cNvPr id="28" name="Symbol zastępczy tekstu 2">
            <a:extLst>
              <a:ext uri="{FF2B5EF4-FFF2-40B4-BE49-F238E27FC236}">
                <a16:creationId xmlns:a16="http://schemas.microsoft.com/office/drawing/2014/main" id="{7270A56F-30AE-43F8-8D9C-773579ECA041}"/>
              </a:ext>
            </a:extLst>
          </p:cNvPr>
          <p:cNvSpPr>
            <a:spLocks noGrp="1"/>
          </p:cNvSpPr>
          <p:nvPr>
            <p:ph type="body" sz="quarter" idx="31" hasCustomPrompt="1"/>
          </p:nvPr>
        </p:nvSpPr>
        <p:spPr>
          <a:xfrm>
            <a:off x="6310734" y="2313004"/>
            <a:ext cx="576000" cy="576000"/>
          </a:xfrm>
        </p:spPr>
        <p:txBody>
          <a:bodyPr/>
          <a:lstStyle>
            <a:lvl1pPr>
              <a:spcAft>
                <a:spcPts val="0"/>
              </a:spcAft>
              <a:defRPr sz="2400"/>
            </a:lvl1pPr>
          </a:lstStyle>
          <a:p>
            <a:pPr lvl="0"/>
            <a:r>
              <a:rPr lang="de-DE" dirty="0"/>
              <a:t>00</a:t>
            </a:r>
          </a:p>
        </p:txBody>
      </p:sp>
      <p:sp>
        <p:nvSpPr>
          <p:cNvPr id="29" name="Symbol zastępczy tekstu 2">
            <a:extLst>
              <a:ext uri="{FF2B5EF4-FFF2-40B4-BE49-F238E27FC236}">
                <a16:creationId xmlns:a16="http://schemas.microsoft.com/office/drawing/2014/main" id="{02322EE6-B48C-47E6-BC1B-6102065D9859}"/>
              </a:ext>
            </a:extLst>
          </p:cNvPr>
          <p:cNvSpPr>
            <a:spLocks noGrp="1"/>
          </p:cNvSpPr>
          <p:nvPr>
            <p:ph type="body" sz="quarter" idx="32" hasCustomPrompt="1"/>
          </p:nvPr>
        </p:nvSpPr>
        <p:spPr>
          <a:xfrm>
            <a:off x="6311379" y="3105092"/>
            <a:ext cx="576000" cy="576000"/>
          </a:xfrm>
        </p:spPr>
        <p:txBody>
          <a:bodyPr/>
          <a:lstStyle>
            <a:lvl1pPr>
              <a:spcAft>
                <a:spcPts val="0"/>
              </a:spcAft>
              <a:defRPr sz="2400"/>
            </a:lvl1pPr>
          </a:lstStyle>
          <a:p>
            <a:pPr lvl="0"/>
            <a:r>
              <a:rPr lang="de-DE" dirty="0"/>
              <a:t>00</a:t>
            </a:r>
          </a:p>
        </p:txBody>
      </p:sp>
      <p:sp>
        <p:nvSpPr>
          <p:cNvPr id="30" name="Symbol zastępczy tekstu 2">
            <a:extLst>
              <a:ext uri="{FF2B5EF4-FFF2-40B4-BE49-F238E27FC236}">
                <a16:creationId xmlns:a16="http://schemas.microsoft.com/office/drawing/2014/main" id="{9D4557B8-A49A-458D-ADBF-B719FF9BC65A}"/>
              </a:ext>
            </a:extLst>
          </p:cNvPr>
          <p:cNvSpPr>
            <a:spLocks noGrp="1"/>
          </p:cNvSpPr>
          <p:nvPr>
            <p:ph type="body" sz="quarter" idx="33" hasCustomPrompt="1"/>
          </p:nvPr>
        </p:nvSpPr>
        <p:spPr>
          <a:xfrm>
            <a:off x="6311379" y="3897180"/>
            <a:ext cx="576000" cy="576000"/>
          </a:xfrm>
        </p:spPr>
        <p:txBody>
          <a:bodyPr/>
          <a:lstStyle>
            <a:lvl1pPr>
              <a:spcAft>
                <a:spcPts val="0"/>
              </a:spcAft>
              <a:defRPr sz="2400"/>
            </a:lvl1pPr>
          </a:lstStyle>
          <a:p>
            <a:pPr lvl="0"/>
            <a:r>
              <a:rPr lang="de-DE" dirty="0"/>
              <a:t>00</a:t>
            </a:r>
          </a:p>
        </p:txBody>
      </p:sp>
      <p:sp>
        <p:nvSpPr>
          <p:cNvPr id="31" name="Symbol zastępczy tekstu 2">
            <a:extLst>
              <a:ext uri="{FF2B5EF4-FFF2-40B4-BE49-F238E27FC236}">
                <a16:creationId xmlns:a16="http://schemas.microsoft.com/office/drawing/2014/main" id="{86BFF05E-ED67-4096-9E5D-A0C0C2F0037E}"/>
              </a:ext>
            </a:extLst>
          </p:cNvPr>
          <p:cNvSpPr>
            <a:spLocks noGrp="1"/>
          </p:cNvSpPr>
          <p:nvPr>
            <p:ph type="body" sz="quarter" idx="34" hasCustomPrompt="1"/>
          </p:nvPr>
        </p:nvSpPr>
        <p:spPr>
          <a:xfrm>
            <a:off x="6311379" y="4689268"/>
            <a:ext cx="576000" cy="576000"/>
          </a:xfrm>
        </p:spPr>
        <p:txBody>
          <a:bodyPr/>
          <a:lstStyle>
            <a:lvl1pPr>
              <a:spcAft>
                <a:spcPts val="0"/>
              </a:spcAft>
              <a:defRPr sz="2400"/>
            </a:lvl1pPr>
          </a:lstStyle>
          <a:p>
            <a:pPr lvl="0"/>
            <a:r>
              <a:rPr lang="de-DE" dirty="0"/>
              <a:t>00</a:t>
            </a:r>
          </a:p>
        </p:txBody>
      </p:sp>
      <p:sp>
        <p:nvSpPr>
          <p:cNvPr id="32" name="Symbol zastępczy tekstu 2">
            <a:extLst>
              <a:ext uri="{FF2B5EF4-FFF2-40B4-BE49-F238E27FC236}">
                <a16:creationId xmlns:a16="http://schemas.microsoft.com/office/drawing/2014/main" id="{B1C15EC8-9485-400C-9B21-8C88ABDCE331}"/>
              </a:ext>
            </a:extLst>
          </p:cNvPr>
          <p:cNvSpPr>
            <a:spLocks noGrp="1"/>
          </p:cNvSpPr>
          <p:nvPr>
            <p:ph type="body" sz="quarter" idx="35" hasCustomPrompt="1"/>
          </p:nvPr>
        </p:nvSpPr>
        <p:spPr>
          <a:xfrm>
            <a:off x="6311379" y="5481292"/>
            <a:ext cx="576000" cy="576000"/>
          </a:xfrm>
        </p:spPr>
        <p:txBody>
          <a:bodyPr/>
          <a:lstStyle>
            <a:lvl1pPr>
              <a:spcAft>
                <a:spcPts val="0"/>
              </a:spcAft>
              <a:defRPr sz="2400"/>
            </a:lvl1pPr>
          </a:lstStyle>
          <a:p>
            <a:pPr lvl="0"/>
            <a:r>
              <a:rPr lang="de-DE" dirty="0"/>
              <a:t>00</a:t>
            </a:r>
          </a:p>
        </p:txBody>
      </p:sp>
      <p:sp>
        <p:nvSpPr>
          <p:cNvPr id="33" name="Symbol zastępczy tekstu 2">
            <a:extLst>
              <a:ext uri="{FF2B5EF4-FFF2-40B4-BE49-F238E27FC236}">
                <a16:creationId xmlns:a16="http://schemas.microsoft.com/office/drawing/2014/main" id="{A2307B4E-1493-4587-8B1D-095FEA8A0464}"/>
              </a:ext>
            </a:extLst>
          </p:cNvPr>
          <p:cNvSpPr>
            <a:spLocks noGrp="1"/>
          </p:cNvSpPr>
          <p:nvPr>
            <p:ph type="body" sz="quarter" idx="36" hasCustomPrompt="1"/>
          </p:nvPr>
        </p:nvSpPr>
        <p:spPr>
          <a:xfrm>
            <a:off x="6960096" y="1520788"/>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34" name="Symbol zastępczy tekstu 2">
            <a:extLst>
              <a:ext uri="{FF2B5EF4-FFF2-40B4-BE49-F238E27FC236}">
                <a16:creationId xmlns:a16="http://schemas.microsoft.com/office/drawing/2014/main" id="{45BE9BA3-27A7-4128-9276-465A4F0E9027}"/>
              </a:ext>
            </a:extLst>
          </p:cNvPr>
          <p:cNvSpPr>
            <a:spLocks noGrp="1"/>
          </p:cNvSpPr>
          <p:nvPr>
            <p:ph type="body" sz="quarter" idx="37" hasCustomPrompt="1"/>
          </p:nvPr>
        </p:nvSpPr>
        <p:spPr>
          <a:xfrm>
            <a:off x="6959451" y="2313004"/>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35" name="Symbol zastępczy tekstu 2">
            <a:extLst>
              <a:ext uri="{FF2B5EF4-FFF2-40B4-BE49-F238E27FC236}">
                <a16:creationId xmlns:a16="http://schemas.microsoft.com/office/drawing/2014/main" id="{4364BFBF-1F35-47D6-A344-E3CD2119FEDE}"/>
              </a:ext>
            </a:extLst>
          </p:cNvPr>
          <p:cNvSpPr>
            <a:spLocks noGrp="1"/>
          </p:cNvSpPr>
          <p:nvPr>
            <p:ph type="body" sz="quarter" idx="38" hasCustomPrompt="1"/>
          </p:nvPr>
        </p:nvSpPr>
        <p:spPr>
          <a:xfrm>
            <a:off x="6960096" y="3105092"/>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36" name="Symbol zastępczy tekstu 2">
            <a:extLst>
              <a:ext uri="{FF2B5EF4-FFF2-40B4-BE49-F238E27FC236}">
                <a16:creationId xmlns:a16="http://schemas.microsoft.com/office/drawing/2014/main" id="{1E164401-E487-460D-B215-7E55E14CBA80}"/>
              </a:ext>
            </a:extLst>
          </p:cNvPr>
          <p:cNvSpPr>
            <a:spLocks noGrp="1"/>
          </p:cNvSpPr>
          <p:nvPr>
            <p:ph type="body" sz="quarter" idx="39" hasCustomPrompt="1"/>
          </p:nvPr>
        </p:nvSpPr>
        <p:spPr>
          <a:xfrm>
            <a:off x="6960096" y="3897180"/>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37" name="Symbol zastępczy tekstu 2">
            <a:extLst>
              <a:ext uri="{FF2B5EF4-FFF2-40B4-BE49-F238E27FC236}">
                <a16:creationId xmlns:a16="http://schemas.microsoft.com/office/drawing/2014/main" id="{9502F8AC-B41D-40A4-91E3-D97092267B6F}"/>
              </a:ext>
            </a:extLst>
          </p:cNvPr>
          <p:cNvSpPr>
            <a:spLocks noGrp="1"/>
          </p:cNvSpPr>
          <p:nvPr>
            <p:ph type="body" sz="quarter" idx="40" hasCustomPrompt="1"/>
          </p:nvPr>
        </p:nvSpPr>
        <p:spPr>
          <a:xfrm>
            <a:off x="6960096" y="4689268"/>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
        <p:nvSpPr>
          <p:cNvPr id="38" name="Symbol zastępczy tekstu 2">
            <a:extLst>
              <a:ext uri="{FF2B5EF4-FFF2-40B4-BE49-F238E27FC236}">
                <a16:creationId xmlns:a16="http://schemas.microsoft.com/office/drawing/2014/main" id="{16921B21-93F0-4394-9762-9CFF3D75A7C6}"/>
              </a:ext>
            </a:extLst>
          </p:cNvPr>
          <p:cNvSpPr>
            <a:spLocks noGrp="1"/>
          </p:cNvSpPr>
          <p:nvPr>
            <p:ph type="body" sz="quarter" idx="41" hasCustomPrompt="1"/>
          </p:nvPr>
        </p:nvSpPr>
        <p:spPr>
          <a:xfrm>
            <a:off x="6960096" y="5481292"/>
            <a:ext cx="4824536" cy="576000"/>
          </a:xfrm>
        </p:spPr>
        <p:txBody>
          <a:bodyPr/>
          <a:lstStyle>
            <a:lvl1pPr>
              <a:spcAft>
                <a:spcPts val="0"/>
              </a:spcAft>
              <a:defRPr sz="2400" b="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durch Klicken bearbeiten</a:t>
            </a:r>
          </a:p>
        </p:txBody>
      </p:sp>
    </p:spTree>
    <p:extLst>
      <p:ext uri="{BB962C8B-B14F-4D97-AF65-F5344CB8AC3E}">
        <p14:creationId xmlns:p14="http://schemas.microsoft.com/office/powerpoint/2010/main" val="174431048"/>
      </p:ext>
    </p:extLst>
  </p:cSld>
  <p:clrMapOvr>
    <a:masterClrMapping/>
  </p:clrMapOvr>
  <p:extLst>
    <p:ext uri="{DCECCB84-F9BA-43D5-87BE-67443E8EF086}">
      <p15:sldGuideLst xmlns:p15="http://schemas.microsoft.com/office/powerpoint/2012/main">
        <p15:guide id="2" orient="horz" pos="379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A371E709-3B21-4C18-8A08-88D687D795E3}"/>
              </a:ext>
            </a:extLst>
          </p:cNvPr>
          <p:cNvSpPr/>
          <p:nvPr userDrawn="1"/>
        </p:nvSpPr>
        <p:spPr bwMode="gray">
          <a:xfrm>
            <a:off x="0" y="0"/>
            <a:ext cx="12192000" cy="6858000"/>
          </a:xfrm>
          <a:prstGeom prst="rect">
            <a:avLst/>
          </a:prstGeom>
          <a:gradFill flip="none" rotWithShape="1">
            <a:gsLst>
              <a:gs pos="0">
                <a:srgbClr val="006FB9"/>
              </a:gs>
              <a:gs pos="60000">
                <a:srgbClr val="0050AA"/>
              </a:gs>
              <a:gs pos="100000">
                <a:srgbClr val="00356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de-DE" sz="2489" dirty="0"/>
          </a:p>
        </p:txBody>
      </p:sp>
      <p:sp>
        <p:nvSpPr>
          <p:cNvPr id="2" name="Titel 1"/>
          <p:cNvSpPr>
            <a:spLocks noGrp="1"/>
          </p:cNvSpPr>
          <p:nvPr>
            <p:ph type="ctrTitle" hasCustomPrompt="1"/>
          </p:nvPr>
        </p:nvSpPr>
        <p:spPr bwMode="gray">
          <a:xfrm>
            <a:off x="3359150" y="1340768"/>
            <a:ext cx="7417370" cy="1655478"/>
          </a:xfrm>
        </p:spPr>
        <p:txBody>
          <a:bodyPr anchor="b"/>
          <a:lstStyle>
            <a:lvl1pPr algn="l">
              <a:lnSpc>
                <a:spcPct val="90000"/>
              </a:lnSpc>
              <a:spcBef>
                <a:spcPts val="0"/>
              </a:spcBef>
              <a:defRPr sz="4000" b="1" i="0">
                <a:solidFill>
                  <a:schemeClr val="bg1"/>
                </a:solidFill>
                <a:latin typeface="+mj-lt"/>
              </a:defRPr>
            </a:lvl1pPr>
          </a:lstStyle>
          <a:p>
            <a:r>
              <a:rPr lang="de-DE" dirty="0"/>
              <a:t>Titel der Präsentation</a:t>
            </a:r>
            <a:br>
              <a:rPr lang="de-DE" dirty="0"/>
            </a:br>
            <a:r>
              <a:rPr lang="de-DE" dirty="0"/>
              <a:t>(in 1-2 Zeilen)</a:t>
            </a:r>
          </a:p>
        </p:txBody>
      </p:sp>
      <p:sp>
        <p:nvSpPr>
          <p:cNvPr id="3" name="Untertitel 2"/>
          <p:cNvSpPr>
            <a:spLocks noGrp="1"/>
          </p:cNvSpPr>
          <p:nvPr>
            <p:ph type="subTitle" idx="1" hasCustomPrompt="1"/>
          </p:nvPr>
        </p:nvSpPr>
        <p:spPr bwMode="gray">
          <a:xfrm>
            <a:off x="3359150" y="3573176"/>
            <a:ext cx="7417370" cy="1440000"/>
          </a:xfrm>
        </p:spPr>
        <p:txBody>
          <a:bodyPr/>
          <a:lstStyle>
            <a:lvl1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9pPr>
          </a:lstStyle>
          <a:p>
            <a:r>
              <a:rPr lang="de-DE" dirty="0"/>
              <a:t>Untertitel der Präsentation</a:t>
            </a:r>
            <a:br>
              <a:rPr lang="de-DE" dirty="0"/>
            </a:br>
            <a:r>
              <a:rPr lang="de-DE" dirty="0"/>
              <a:t>(in 1-2 Zeilen)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9">
            <a:extLst>
              <a:ext uri="{FF2B5EF4-FFF2-40B4-BE49-F238E27FC236}">
                <a16:creationId xmlns:a16="http://schemas.microsoft.com/office/drawing/2014/main" id="{1147366A-AF80-4876-A258-9ABD39B636E4}"/>
              </a:ext>
            </a:extLst>
          </p:cNvPr>
          <p:cNvSpPr>
            <a:spLocks noGrp="1"/>
          </p:cNvSpPr>
          <p:nvPr>
            <p:ph type="body" sz="quarter" idx="10" hasCustomPrompt="1"/>
          </p:nvPr>
        </p:nvSpPr>
        <p:spPr bwMode="gray">
          <a:xfrm>
            <a:off x="407988" y="1359820"/>
            <a:ext cx="2519363" cy="1584325"/>
          </a:xfrm>
        </p:spPr>
        <p:txBody>
          <a:bodyPr tIns="144000" anchor="ctr" anchorCtr="0"/>
          <a:lstStyle>
            <a:lvl1pPr marL="0" indent="0" algn="r">
              <a:spcAft>
                <a:spcPts val="0"/>
              </a:spcAft>
              <a:buFont typeface="Arial" panose="020B0604020202020204" pitchFamily="34" charset="0"/>
              <a:buNone/>
              <a:defRPr sz="13800" b="1">
                <a:solidFill>
                  <a:schemeClr val="bg1"/>
                </a:solidFill>
                <a:latin typeface="+mj-lt"/>
              </a:defRPr>
            </a:lvl1pPr>
            <a:lvl2pPr marL="0" indent="0" algn="r">
              <a:spcAft>
                <a:spcPts val="0"/>
              </a:spcAft>
              <a:buFont typeface="Arial" panose="020B0604020202020204" pitchFamily="34" charset="0"/>
              <a:buNone/>
              <a:defRPr sz="13800" b="1">
                <a:solidFill>
                  <a:schemeClr val="bg1"/>
                </a:solidFill>
                <a:latin typeface="+mj-lt"/>
              </a:defRPr>
            </a:lvl2pPr>
            <a:lvl3pPr marL="0" indent="0" algn="r">
              <a:spcAft>
                <a:spcPts val="0"/>
              </a:spcAft>
              <a:buNone/>
              <a:defRPr sz="13800" b="1">
                <a:solidFill>
                  <a:schemeClr val="bg1"/>
                </a:solidFill>
                <a:latin typeface="+mj-lt"/>
              </a:defRPr>
            </a:lvl3pPr>
            <a:lvl4pPr marL="0" indent="0" algn="r">
              <a:spcAft>
                <a:spcPts val="0"/>
              </a:spcAft>
              <a:buNone/>
              <a:defRPr sz="13800" b="1">
                <a:solidFill>
                  <a:schemeClr val="bg1"/>
                </a:solidFill>
                <a:latin typeface="+mj-lt"/>
              </a:defRPr>
            </a:lvl4pPr>
            <a:lvl5pPr marL="0" indent="0" algn="r">
              <a:spcAft>
                <a:spcPts val="0"/>
              </a:spcAft>
              <a:buNone/>
              <a:defRPr sz="13800" b="1">
                <a:solidFill>
                  <a:schemeClr val="bg1"/>
                </a:solidFill>
                <a:latin typeface="+mj-lt"/>
              </a:defRPr>
            </a:lvl5pPr>
            <a:lvl6pPr marL="0" indent="0" algn="r">
              <a:spcAft>
                <a:spcPts val="0"/>
              </a:spcAft>
              <a:buNone/>
              <a:defRPr sz="13800" b="1">
                <a:solidFill>
                  <a:schemeClr val="bg1"/>
                </a:solidFill>
                <a:latin typeface="+mj-lt"/>
              </a:defRPr>
            </a:lvl6pPr>
            <a:lvl7pPr marL="0" indent="0" algn="r">
              <a:spcAft>
                <a:spcPts val="0"/>
              </a:spcAft>
              <a:buNone/>
              <a:defRPr sz="13800" b="1">
                <a:solidFill>
                  <a:schemeClr val="bg1"/>
                </a:solidFill>
                <a:latin typeface="+mj-lt"/>
              </a:defRPr>
            </a:lvl7pPr>
            <a:lvl8pPr marL="0" indent="0" algn="r">
              <a:spcAft>
                <a:spcPts val="0"/>
              </a:spcAft>
              <a:buNone/>
              <a:defRPr sz="13800" b="1">
                <a:solidFill>
                  <a:schemeClr val="bg1"/>
                </a:solidFill>
                <a:latin typeface="+mj-lt"/>
              </a:defRPr>
            </a:lvl8pPr>
            <a:lvl9pPr marL="0" indent="0" algn="r">
              <a:spcAft>
                <a:spcPts val="0"/>
              </a:spcAft>
              <a:buNone/>
              <a:defRPr sz="13800" b="1">
                <a:solidFill>
                  <a:schemeClr val="bg1"/>
                </a:solidFill>
                <a:latin typeface="+mj-lt"/>
              </a:defRPr>
            </a:lvl9pPr>
          </a:lstStyle>
          <a:p>
            <a:pPr lvl="0"/>
            <a:r>
              <a:rPr lang="de-DE" dirty="0"/>
              <a:t>00</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a:t>
            </a:r>
          </a:p>
          <a:p>
            <a:pPr lvl="6"/>
            <a:r>
              <a:rPr lang="de-DE" dirty="0"/>
              <a:t>Sieben</a:t>
            </a:r>
          </a:p>
          <a:p>
            <a:pPr lvl="7"/>
            <a:r>
              <a:rPr lang="de-DE" dirty="0"/>
              <a:t>Acht</a:t>
            </a:r>
          </a:p>
          <a:p>
            <a:pPr lvl="8"/>
            <a:r>
              <a:rPr lang="de-DE" dirty="0"/>
              <a:t>Neun</a:t>
            </a:r>
          </a:p>
        </p:txBody>
      </p:sp>
    </p:spTree>
    <p:extLst>
      <p:ext uri="{BB962C8B-B14F-4D97-AF65-F5344CB8AC3E}">
        <p14:creationId xmlns:p14="http://schemas.microsoft.com/office/powerpoint/2010/main" val="282432088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Kapiteltrenner zum Drucken">
    <p:spTree>
      <p:nvGrpSpPr>
        <p:cNvPr id="1" name=""/>
        <p:cNvGrpSpPr/>
        <p:nvPr/>
      </p:nvGrpSpPr>
      <p:grpSpPr>
        <a:xfrm>
          <a:off x="0" y="0"/>
          <a:ext cx="0" cy="0"/>
          <a:chOff x="0" y="0"/>
          <a:chExt cx="0" cy="0"/>
        </a:xfrm>
      </p:grpSpPr>
      <p:graphicFrame>
        <p:nvGraphicFramePr>
          <p:cNvPr id="5" name="Obiekt 4" hidden="1">
            <a:extLst>
              <a:ext uri="{FF2B5EF4-FFF2-40B4-BE49-F238E27FC236}">
                <a16:creationId xmlns:a16="http://schemas.microsoft.com/office/drawing/2014/main" id="{A85DE8FC-85EB-49B6-98E6-059ECFBD188C}"/>
              </a:ext>
            </a:extLst>
          </p:cNvPr>
          <p:cNvGraphicFramePr>
            <a:graphicFrameLocks noChangeAspect="1"/>
          </p:cNvGraphicFramePr>
          <p:nvPr userDrawn="1">
            <p:custDataLst>
              <p:tags r:id="rId2"/>
            </p:custDataLst>
            <p:extLst>
              <p:ext uri="{D42A27DB-BD31-4B8C-83A1-F6EECF244321}">
                <p14:modId xmlns:p14="http://schemas.microsoft.com/office/powerpoint/2010/main" val="23471876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8" name="think-cell Folie" r:id="rId4" imgW="415" imgH="416" progId="TCLayout.ActiveDocument.1">
                  <p:embed/>
                </p:oleObj>
              </mc:Choice>
              <mc:Fallback>
                <p:oleObj name="think-cell Folie" r:id="rId4" imgW="415" imgH="416" progId="TCLayout.ActiveDocument.1">
                  <p:embed/>
                  <p:pic>
                    <p:nvPicPr>
                      <p:cNvPr id="5" name="Obiekt 4" hidden="1">
                        <a:extLst>
                          <a:ext uri="{FF2B5EF4-FFF2-40B4-BE49-F238E27FC236}">
                            <a16:creationId xmlns:a16="http://schemas.microsoft.com/office/drawing/2014/main" id="{A85DE8FC-85EB-49B6-98E6-059ECFBD1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ctrTitle" hasCustomPrompt="1"/>
          </p:nvPr>
        </p:nvSpPr>
        <p:spPr bwMode="gray">
          <a:xfrm>
            <a:off x="3359150" y="1340768"/>
            <a:ext cx="7417370" cy="1655478"/>
          </a:xfrm>
        </p:spPr>
        <p:txBody>
          <a:bodyPr vert="horz" anchor="b"/>
          <a:lstStyle>
            <a:lvl1pPr algn="l">
              <a:lnSpc>
                <a:spcPct val="90000"/>
              </a:lnSpc>
              <a:spcBef>
                <a:spcPts val="0"/>
              </a:spcBef>
              <a:defRPr sz="4000" b="1" i="0">
                <a:solidFill>
                  <a:schemeClr val="tx1"/>
                </a:solidFill>
                <a:latin typeface="+mj-lt"/>
              </a:defRPr>
            </a:lvl1pPr>
          </a:lstStyle>
          <a:p>
            <a:r>
              <a:rPr lang="de-DE" dirty="0"/>
              <a:t>Titel der Präsentation</a:t>
            </a:r>
            <a:br>
              <a:rPr lang="de-DE" dirty="0"/>
            </a:br>
            <a:r>
              <a:rPr lang="de-DE" dirty="0"/>
              <a:t>(in 1-2 Zeilen)</a:t>
            </a:r>
          </a:p>
        </p:txBody>
      </p:sp>
      <p:sp>
        <p:nvSpPr>
          <p:cNvPr id="3" name="Untertitel 2"/>
          <p:cNvSpPr>
            <a:spLocks noGrp="1"/>
          </p:cNvSpPr>
          <p:nvPr>
            <p:ph type="subTitle" idx="1" hasCustomPrompt="1"/>
          </p:nvPr>
        </p:nvSpPr>
        <p:spPr bwMode="gray">
          <a:xfrm>
            <a:off x="3359150" y="3573176"/>
            <a:ext cx="7417370" cy="1440000"/>
          </a:xfrm>
        </p:spPr>
        <p:txBody>
          <a:bodyPr/>
          <a:lstStyle>
            <a:lvl1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defRPr sz="2400" b="0" i="0">
                <a:solidFill>
                  <a:schemeClr val="tx1"/>
                </a:solidFill>
                <a:latin typeface="+mn-lt"/>
              </a:defRPr>
            </a:lvl9pPr>
          </a:lstStyle>
          <a:p>
            <a:r>
              <a:rPr lang="de-DE" dirty="0"/>
              <a:t>Untertitel der Präsentation</a:t>
            </a:r>
            <a:br>
              <a:rPr lang="de-DE" dirty="0"/>
            </a:br>
            <a:r>
              <a:rPr lang="de-DE" dirty="0"/>
              <a:t>(in 1-2 Zeilen)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9">
            <a:extLst>
              <a:ext uri="{FF2B5EF4-FFF2-40B4-BE49-F238E27FC236}">
                <a16:creationId xmlns:a16="http://schemas.microsoft.com/office/drawing/2014/main" id="{1147366A-AF80-4876-A258-9ABD39B636E4}"/>
              </a:ext>
            </a:extLst>
          </p:cNvPr>
          <p:cNvSpPr>
            <a:spLocks noGrp="1"/>
          </p:cNvSpPr>
          <p:nvPr>
            <p:ph type="body" sz="quarter" idx="10" hasCustomPrompt="1"/>
          </p:nvPr>
        </p:nvSpPr>
        <p:spPr bwMode="gray">
          <a:xfrm>
            <a:off x="407988" y="1359820"/>
            <a:ext cx="2519363" cy="1584325"/>
          </a:xfrm>
        </p:spPr>
        <p:txBody>
          <a:bodyPr tIns="144000" anchor="ctr" anchorCtr="0"/>
          <a:lstStyle>
            <a:lvl1pPr marL="0" indent="0" algn="r">
              <a:spcAft>
                <a:spcPts val="0"/>
              </a:spcAft>
              <a:buFont typeface="Arial" panose="020B0604020202020204" pitchFamily="34" charset="0"/>
              <a:buNone/>
              <a:defRPr sz="13800" b="1">
                <a:solidFill>
                  <a:schemeClr val="tx1"/>
                </a:solidFill>
                <a:latin typeface="+mj-lt"/>
              </a:defRPr>
            </a:lvl1pPr>
            <a:lvl2pPr marL="0" indent="0" algn="r">
              <a:spcAft>
                <a:spcPts val="0"/>
              </a:spcAft>
              <a:buFont typeface="Arial" panose="020B0604020202020204" pitchFamily="34" charset="0"/>
              <a:buNone/>
              <a:defRPr sz="13800" b="1">
                <a:solidFill>
                  <a:schemeClr val="tx1"/>
                </a:solidFill>
                <a:latin typeface="+mj-lt"/>
              </a:defRPr>
            </a:lvl2pPr>
            <a:lvl3pPr marL="0" indent="0" algn="r">
              <a:spcAft>
                <a:spcPts val="0"/>
              </a:spcAft>
              <a:buNone/>
              <a:defRPr sz="13800" b="1">
                <a:solidFill>
                  <a:schemeClr val="tx1"/>
                </a:solidFill>
                <a:latin typeface="+mj-lt"/>
              </a:defRPr>
            </a:lvl3pPr>
            <a:lvl4pPr marL="0" indent="0" algn="r">
              <a:spcAft>
                <a:spcPts val="0"/>
              </a:spcAft>
              <a:buNone/>
              <a:defRPr sz="13800" b="1">
                <a:solidFill>
                  <a:schemeClr val="tx1"/>
                </a:solidFill>
                <a:latin typeface="+mj-lt"/>
              </a:defRPr>
            </a:lvl4pPr>
            <a:lvl5pPr marL="0" indent="0" algn="r">
              <a:spcAft>
                <a:spcPts val="0"/>
              </a:spcAft>
              <a:buNone/>
              <a:defRPr sz="13800" b="1">
                <a:solidFill>
                  <a:schemeClr val="tx1"/>
                </a:solidFill>
                <a:latin typeface="+mj-lt"/>
              </a:defRPr>
            </a:lvl5pPr>
            <a:lvl6pPr marL="0" indent="0" algn="r">
              <a:spcAft>
                <a:spcPts val="0"/>
              </a:spcAft>
              <a:buNone/>
              <a:defRPr sz="13800" b="1">
                <a:solidFill>
                  <a:schemeClr val="tx1"/>
                </a:solidFill>
                <a:latin typeface="+mj-lt"/>
              </a:defRPr>
            </a:lvl6pPr>
            <a:lvl7pPr marL="0" indent="0" algn="r">
              <a:spcAft>
                <a:spcPts val="0"/>
              </a:spcAft>
              <a:buNone/>
              <a:defRPr sz="13800" b="1">
                <a:solidFill>
                  <a:schemeClr val="tx1"/>
                </a:solidFill>
                <a:latin typeface="+mj-lt"/>
              </a:defRPr>
            </a:lvl7pPr>
            <a:lvl8pPr marL="0" indent="0" algn="r">
              <a:spcAft>
                <a:spcPts val="0"/>
              </a:spcAft>
              <a:buNone/>
              <a:defRPr sz="13800" b="1">
                <a:solidFill>
                  <a:schemeClr val="tx1"/>
                </a:solidFill>
                <a:latin typeface="+mj-lt"/>
              </a:defRPr>
            </a:lvl8pPr>
            <a:lvl9pPr marL="0" indent="0" algn="r">
              <a:spcAft>
                <a:spcPts val="0"/>
              </a:spcAft>
              <a:buNone/>
              <a:defRPr sz="13800" b="1">
                <a:solidFill>
                  <a:schemeClr val="tx1"/>
                </a:solidFill>
                <a:latin typeface="+mj-lt"/>
              </a:defRPr>
            </a:lvl9pPr>
          </a:lstStyle>
          <a:p>
            <a:pPr lvl="0"/>
            <a:r>
              <a:rPr lang="de-DE" dirty="0"/>
              <a:t>00</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a:t>
            </a:r>
          </a:p>
          <a:p>
            <a:pPr lvl="6"/>
            <a:r>
              <a:rPr lang="de-DE" dirty="0"/>
              <a:t>Sieben</a:t>
            </a:r>
          </a:p>
          <a:p>
            <a:pPr lvl="7"/>
            <a:r>
              <a:rPr lang="de-DE" dirty="0"/>
              <a:t>Acht</a:t>
            </a:r>
          </a:p>
          <a:p>
            <a:pPr lvl="8"/>
            <a:r>
              <a:rPr lang="de-DE" dirty="0"/>
              <a:t>Neun</a:t>
            </a:r>
          </a:p>
        </p:txBody>
      </p:sp>
    </p:spTree>
    <p:extLst>
      <p:ext uri="{BB962C8B-B14F-4D97-AF65-F5344CB8AC3E}">
        <p14:creationId xmlns:p14="http://schemas.microsoft.com/office/powerpoint/2010/main" val="40386873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Kapiteltrenner mit Bi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A371E709-3B21-4C18-8A08-88D687D795E3}"/>
              </a:ext>
            </a:extLst>
          </p:cNvPr>
          <p:cNvSpPr/>
          <p:nvPr userDrawn="1"/>
        </p:nvSpPr>
        <p:spPr bwMode="gray">
          <a:xfrm>
            <a:off x="0" y="0"/>
            <a:ext cx="12192000" cy="6858000"/>
          </a:xfrm>
          <a:prstGeom prst="rect">
            <a:avLst/>
          </a:prstGeom>
          <a:gradFill flip="none" rotWithShape="1">
            <a:gsLst>
              <a:gs pos="0">
                <a:srgbClr val="006FB9"/>
              </a:gs>
              <a:gs pos="60000">
                <a:srgbClr val="0050AA"/>
              </a:gs>
              <a:gs pos="100000">
                <a:srgbClr val="00356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89" dirty="0"/>
          </a:p>
        </p:txBody>
      </p:sp>
      <p:sp>
        <p:nvSpPr>
          <p:cNvPr id="2" name="Titel 1"/>
          <p:cNvSpPr>
            <a:spLocks noGrp="1"/>
          </p:cNvSpPr>
          <p:nvPr>
            <p:ph type="ctrTitle" hasCustomPrompt="1"/>
          </p:nvPr>
        </p:nvSpPr>
        <p:spPr bwMode="gray">
          <a:xfrm>
            <a:off x="3359150" y="1340768"/>
            <a:ext cx="4537075" cy="1655478"/>
          </a:xfrm>
        </p:spPr>
        <p:txBody>
          <a:bodyPr anchor="b"/>
          <a:lstStyle>
            <a:lvl1pPr algn="l">
              <a:lnSpc>
                <a:spcPct val="90000"/>
              </a:lnSpc>
              <a:spcBef>
                <a:spcPts val="0"/>
              </a:spcBef>
              <a:defRPr sz="4000" b="1" i="0">
                <a:solidFill>
                  <a:schemeClr val="bg1"/>
                </a:solidFill>
                <a:latin typeface="+mj-lt"/>
              </a:defRPr>
            </a:lvl1pPr>
          </a:lstStyle>
          <a:p>
            <a:r>
              <a:rPr lang="de-DE" dirty="0"/>
              <a:t>Titel der Präsentation</a:t>
            </a:r>
            <a:br>
              <a:rPr lang="de-DE" dirty="0"/>
            </a:br>
            <a:r>
              <a:rPr lang="de-DE" dirty="0"/>
              <a:t>(in 1-2 Zeilen)</a:t>
            </a:r>
          </a:p>
        </p:txBody>
      </p:sp>
      <p:sp>
        <p:nvSpPr>
          <p:cNvPr id="3" name="Untertitel 2"/>
          <p:cNvSpPr>
            <a:spLocks noGrp="1"/>
          </p:cNvSpPr>
          <p:nvPr>
            <p:ph type="subTitle" idx="1" hasCustomPrompt="1"/>
          </p:nvPr>
        </p:nvSpPr>
        <p:spPr bwMode="gray">
          <a:xfrm>
            <a:off x="3359150" y="3573176"/>
            <a:ext cx="4537075" cy="1440000"/>
          </a:xfrm>
        </p:spPr>
        <p:txBody>
          <a:bodyPr/>
          <a:lstStyle>
            <a:lvl1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400" b="0" i="0">
                <a:solidFill>
                  <a:schemeClr val="bg1"/>
                </a:solidFill>
                <a:latin typeface="+mn-lt"/>
              </a:defRPr>
            </a:lvl9pPr>
          </a:lstStyle>
          <a:p>
            <a:r>
              <a:rPr lang="de-DE" dirty="0"/>
              <a:t>Untertitel der Präsentation</a:t>
            </a:r>
            <a:br>
              <a:rPr lang="de-DE" dirty="0"/>
            </a:br>
            <a:r>
              <a:rPr lang="de-DE" dirty="0"/>
              <a:t>(in 1-2 Zeilen)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9">
            <a:extLst>
              <a:ext uri="{FF2B5EF4-FFF2-40B4-BE49-F238E27FC236}">
                <a16:creationId xmlns:a16="http://schemas.microsoft.com/office/drawing/2014/main" id="{1147366A-AF80-4876-A258-9ABD39B636E4}"/>
              </a:ext>
            </a:extLst>
          </p:cNvPr>
          <p:cNvSpPr>
            <a:spLocks noGrp="1"/>
          </p:cNvSpPr>
          <p:nvPr>
            <p:ph type="body" sz="quarter" idx="10" hasCustomPrompt="1"/>
          </p:nvPr>
        </p:nvSpPr>
        <p:spPr bwMode="gray">
          <a:xfrm>
            <a:off x="407988" y="1359820"/>
            <a:ext cx="2519363" cy="1584325"/>
          </a:xfrm>
        </p:spPr>
        <p:txBody>
          <a:bodyPr tIns="144000" anchor="ctr" anchorCtr="0"/>
          <a:lstStyle>
            <a:lvl1pPr marL="0" indent="0" algn="r">
              <a:spcAft>
                <a:spcPts val="0"/>
              </a:spcAft>
              <a:buFont typeface="Arial" panose="020B0604020202020204" pitchFamily="34" charset="0"/>
              <a:buNone/>
              <a:defRPr sz="13800" b="1">
                <a:solidFill>
                  <a:schemeClr val="bg1"/>
                </a:solidFill>
                <a:latin typeface="+mj-lt"/>
              </a:defRPr>
            </a:lvl1pPr>
            <a:lvl2pPr marL="0" indent="0" algn="r">
              <a:spcAft>
                <a:spcPts val="0"/>
              </a:spcAft>
              <a:buFont typeface="Arial" panose="020B0604020202020204" pitchFamily="34" charset="0"/>
              <a:buNone/>
              <a:defRPr sz="13800" b="1">
                <a:solidFill>
                  <a:schemeClr val="bg1"/>
                </a:solidFill>
                <a:latin typeface="+mj-lt"/>
              </a:defRPr>
            </a:lvl2pPr>
            <a:lvl3pPr marL="0" indent="0" algn="r">
              <a:spcAft>
                <a:spcPts val="0"/>
              </a:spcAft>
              <a:buNone/>
              <a:defRPr sz="13800" b="1">
                <a:solidFill>
                  <a:schemeClr val="bg1"/>
                </a:solidFill>
                <a:latin typeface="+mj-lt"/>
              </a:defRPr>
            </a:lvl3pPr>
            <a:lvl4pPr marL="0" indent="0" algn="r">
              <a:spcAft>
                <a:spcPts val="0"/>
              </a:spcAft>
              <a:buNone/>
              <a:defRPr sz="13800" b="1">
                <a:solidFill>
                  <a:schemeClr val="bg1"/>
                </a:solidFill>
                <a:latin typeface="+mj-lt"/>
              </a:defRPr>
            </a:lvl4pPr>
            <a:lvl5pPr marL="0" indent="0" algn="r">
              <a:spcAft>
                <a:spcPts val="0"/>
              </a:spcAft>
              <a:buNone/>
              <a:defRPr sz="13800" b="1">
                <a:solidFill>
                  <a:schemeClr val="bg1"/>
                </a:solidFill>
                <a:latin typeface="+mj-lt"/>
              </a:defRPr>
            </a:lvl5pPr>
            <a:lvl6pPr marL="0" indent="0" algn="r">
              <a:spcAft>
                <a:spcPts val="0"/>
              </a:spcAft>
              <a:buNone/>
              <a:defRPr sz="13800" b="1">
                <a:solidFill>
                  <a:schemeClr val="bg1"/>
                </a:solidFill>
                <a:latin typeface="+mj-lt"/>
              </a:defRPr>
            </a:lvl6pPr>
            <a:lvl7pPr marL="0" indent="0" algn="r">
              <a:spcAft>
                <a:spcPts val="0"/>
              </a:spcAft>
              <a:buNone/>
              <a:defRPr sz="13800" b="1">
                <a:solidFill>
                  <a:schemeClr val="bg1"/>
                </a:solidFill>
                <a:latin typeface="+mj-lt"/>
              </a:defRPr>
            </a:lvl7pPr>
            <a:lvl8pPr marL="0" indent="0" algn="r">
              <a:spcAft>
                <a:spcPts val="0"/>
              </a:spcAft>
              <a:buNone/>
              <a:defRPr sz="13800" b="1">
                <a:solidFill>
                  <a:schemeClr val="bg1"/>
                </a:solidFill>
                <a:latin typeface="+mj-lt"/>
              </a:defRPr>
            </a:lvl8pPr>
            <a:lvl9pPr marL="0" indent="0" algn="r">
              <a:spcAft>
                <a:spcPts val="0"/>
              </a:spcAft>
              <a:buNone/>
              <a:defRPr sz="13800" b="1">
                <a:solidFill>
                  <a:schemeClr val="bg1"/>
                </a:solidFill>
                <a:latin typeface="+mj-lt"/>
              </a:defRPr>
            </a:lvl9pPr>
          </a:lstStyle>
          <a:p>
            <a:pPr lvl="0"/>
            <a:r>
              <a:rPr lang="de-DE" dirty="0"/>
              <a:t>00</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a:t>
            </a:r>
          </a:p>
          <a:p>
            <a:pPr lvl="6"/>
            <a:r>
              <a:rPr lang="de-DE" dirty="0"/>
              <a:t>Sieben</a:t>
            </a:r>
          </a:p>
          <a:p>
            <a:pPr lvl="7"/>
            <a:r>
              <a:rPr lang="de-DE" dirty="0"/>
              <a:t>Acht</a:t>
            </a:r>
          </a:p>
          <a:p>
            <a:pPr lvl="8"/>
            <a:r>
              <a:rPr lang="de-DE" dirty="0"/>
              <a:t>Neun</a:t>
            </a:r>
          </a:p>
        </p:txBody>
      </p:sp>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p:nvPr>
        </p:nvSpPr>
        <p:spPr bwMode="gray">
          <a:xfrm>
            <a:off x="8183562" y="0"/>
            <a:ext cx="4008437" cy="6857999"/>
          </a:xfrm>
          <a:solidFill>
            <a:schemeClr val="bg1">
              <a:lumMod val="95000"/>
            </a:schemeClr>
          </a:solidFill>
        </p:spPr>
        <p:txBody>
          <a:bodyPr tIns="0" bIns="864000" anchor="ctr"/>
          <a:lstStyle>
            <a:lvl1pPr algn="ctr">
              <a:defRPr/>
            </a:lvl1pPr>
          </a:lstStyle>
          <a:p>
            <a:endParaRPr lang="de-DE" dirty="0"/>
          </a:p>
        </p:txBody>
      </p:sp>
    </p:spTree>
    <p:extLst>
      <p:ext uri="{BB962C8B-B14F-4D97-AF65-F5344CB8AC3E}">
        <p14:creationId xmlns:p14="http://schemas.microsoft.com/office/powerpoint/2010/main" val="240604384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vmlDrawing" Target="../drawings/vmlDrawing1.v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6A8C11E-A4FB-46CD-B4A5-E93B19F62727}"/>
              </a:ext>
            </a:extLst>
          </p:cNvPr>
          <p:cNvGraphicFramePr>
            <a:graphicFrameLocks noChangeAspect="1"/>
          </p:cNvGraphicFramePr>
          <p:nvPr userDrawn="1">
            <p:custDataLst>
              <p:tags r:id="rId31"/>
            </p:custDataLst>
            <p:extLst>
              <p:ext uri="{D42A27DB-BD31-4B8C-83A1-F6EECF244321}">
                <p14:modId xmlns:p14="http://schemas.microsoft.com/office/powerpoint/2010/main" val="3206470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6" name="think-cell Folie" r:id="rId32" imgW="415" imgH="416" progId="TCLayout.ActiveDocument.1">
                  <p:embed/>
                </p:oleObj>
              </mc:Choice>
              <mc:Fallback>
                <p:oleObj name="think-cell Folie" r:id="rId32" imgW="415" imgH="416" progId="TCLayout.ActiveDocument.1">
                  <p:embed/>
                  <p:pic>
                    <p:nvPicPr>
                      <p:cNvPr id="9" name="Objekt 8" hidden="1">
                        <a:extLst>
                          <a:ext uri="{FF2B5EF4-FFF2-40B4-BE49-F238E27FC236}">
                            <a16:creationId xmlns:a16="http://schemas.microsoft.com/office/drawing/2014/main" id="{66A8C11E-A4FB-46CD-B4A5-E93B19F627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elplatzhalter 1"/>
          <p:cNvSpPr>
            <a:spLocks noGrp="1"/>
          </p:cNvSpPr>
          <p:nvPr>
            <p:ph type="title"/>
          </p:nvPr>
        </p:nvSpPr>
        <p:spPr bwMode="gray">
          <a:xfrm>
            <a:off x="407368" y="740776"/>
            <a:ext cx="11376000" cy="576000"/>
          </a:xfrm>
          <a:prstGeom prst="rect">
            <a:avLst/>
          </a:prstGeom>
        </p:spPr>
        <p:txBody>
          <a:bodyPr vert="horz" lIns="0" tIns="0" rIns="0" bIns="0" rtlCol="0" anchor="t" anchorCtr="0">
            <a:noAutofit/>
          </a:bodyPr>
          <a:lstStyle/>
          <a:p>
            <a:endParaRPr lang="de-DE" dirty="0"/>
          </a:p>
        </p:txBody>
      </p:sp>
      <p:sp>
        <p:nvSpPr>
          <p:cNvPr id="3" name="Textplatzhalter 2"/>
          <p:cNvSpPr>
            <a:spLocks noGrp="1"/>
          </p:cNvSpPr>
          <p:nvPr>
            <p:ph type="body" idx="1"/>
          </p:nvPr>
        </p:nvSpPr>
        <p:spPr bwMode="gray">
          <a:xfrm>
            <a:off x="407988" y="1557338"/>
            <a:ext cx="11376025" cy="4464049"/>
          </a:xfrm>
          <a:prstGeom prst="rect">
            <a:avLst/>
          </a:prstGeom>
        </p:spPr>
        <p:txBody>
          <a:bodyPr vert="horz" lIns="0" tIns="0" rIns="0" bIns="0" rtlCol="0">
            <a:noAutofit/>
          </a:body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Datumsplatzhalter 5">
            <a:extLst>
              <a:ext uri="{FF2B5EF4-FFF2-40B4-BE49-F238E27FC236}">
                <a16:creationId xmlns:a16="http://schemas.microsoft.com/office/drawing/2014/main" id="{6A232406-5D1F-4019-A1B4-D1FE1B8E5B2B}"/>
              </a:ext>
            </a:extLst>
          </p:cNvPr>
          <p:cNvSpPr>
            <a:spLocks noGrp="1"/>
          </p:cNvSpPr>
          <p:nvPr>
            <p:ph type="dt" sz="half" idx="2"/>
          </p:nvPr>
        </p:nvSpPr>
        <p:spPr bwMode="gray">
          <a:xfrm>
            <a:off x="407988" y="6525368"/>
            <a:ext cx="864000" cy="216000"/>
          </a:xfrm>
          <a:prstGeom prst="rect">
            <a:avLst/>
          </a:prstGeom>
        </p:spPr>
        <p:txBody>
          <a:bodyPr vert="horz" lIns="0" tIns="0" rIns="0" bIns="0" rtlCol="0" anchor="ctr"/>
          <a:lstStyle>
            <a:lvl1pPr algn="l">
              <a:defRPr sz="900" b="0">
                <a:solidFill>
                  <a:schemeClr val="tx1"/>
                </a:solidFill>
              </a:defRPr>
            </a:lvl1pPr>
          </a:lstStyle>
          <a:p>
            <a:pPr algn="l"/>
            <a:fld id="{824BA26B-BEA6-BA41-95E7-88E0242B4F5B}" type="datetime1">
              <a:rPr lang="de-DE" smtClean="0"/>
              <a:t>23.05.2022</a:t>
            </a:fld>
            <a:endParaRPr lang="de-DE" dirty="0"/>
          </a:p>
        </p:txBody>
      </p:sp>
      <p:sp>
        <p:nvSpPr>
          <p:cNvPr id="7" name="Fußzeilenplatzhalter 6">
            <a:extLst>
              <a:ext uri="{FF2B5EF4-FFF2-40B4-BE49-F238E27FC236}">
                <a16:creationId xmlns:a16="http://schemas.microsoft.com/office/drawing/2014/main" id="{10422BFB-FDCF-40DF-8706-BE2DD1303AAC}"/>
              </a:ext>
            </a:extLst>
          </p:cNvPr>
          <p:cNvSpPr>
            <a:spLocks noGrp="1"/>
          </p:cNvSpPr>
          <p:nvPr>
            <p:ph type="ftr" sz="quarter" idx="3"/>
          </p:nvPr>
        </p:nvSpPr>
        <p:spPr bwMode="gray">
          <a:xfrm>
            <a:off x="1631376" y="6525368"/>
            <a:ext cx="5616624" cy="216000"/>
          </a:xfrm>
          <a:prstGeom prst="rect">
            <a:avLst/>
          </a:prstGeom>
        </p:spPr>
        <p:txBody>
          <a:bodyPr vert="horz" lIns="0" tIns="0" rIns="0" bIns="0" rtlCol="0" anchor="ctr"/>
          <a:lstStyle>
            <a:lvl1pPr algn="l">
              <a:defRPr sz="900" b="0">
                <a:solidFill>
                  <a:schemeClr val="tx1"/>
                </a:solidFill>
              </a:defRPr>
            </a:lvl1pPr>
          </a:lstStyle>
          <a:p>
            <a:r>
              <a:rPr lang="de-DE"/>
              <a:t>Artificial Neural Networks - Von Màtè Benedek Jordàn und Moritz Theis</a:t>
            </a:r>
            <a:endParaRPr lang="de-DE" b="0" dirty="0"/>
          </a:p>
        </p:txBody>
      </p:sp>
      <p:sp>
        <p:nvSpPr>
          <p:cNvPr id="8" name="Foliennummernplatzhalter 7">
            <a:extLst>
              <a:ext uri="{FF2B5EF4-FFF2-40B4-BE49-F238E27FC236}">
                <a16:creationId xmlns:a16="http://schemas.microsoft.com/office/drawing/2014/main" id="{55CFDEC0-FDC8-4458-9278-C1E1E7F8985F}"/>
              </a:ext>
            </a:extLst>
          </p:cNvPr>
          <p:cNvSpPr>
            <a:spLocks noGrp="1"/>
          </p:cNvSpPr>
          <p:nvPr>
            <p:ph type="sldNum" sz="quarter" idx="4"/>
          </p:nvPr>
        </p:nvSpPr>
        <p:spPr bwMode="gray">
          <a:xfrm>
            <a:off x="11424013" y="6525368"/>
            <a:ext cx="360000" cy="216000"/>
          </a:xfrm>
          <a:prstGeom prst="rect">
            <a:avLst/>
          </a:prstGeom>
        </p:spPr>
        <p:txBody>
          <a:bodyPr vert="horz" lIns="0" tIns="0" rIns="0" bIns="0" rtlCol="0" anchor="ctr"/>
          <a:lstStyle>
            <a:lvl1pPr algn="r">
              <a:defRPr sz="900" b="0">
                <a:solidFill>
                  <a:schemeClr val="tx1"/>
                </a:solidFill>
              </a:defRPr>
            </a:lvl1pPr>
          </a:lstStyle>
          <a:p>
            <a:pPr algn="r"/>
            <a:fld id="{8CFDFCC3-8B40-4EE5-B231-005F2F1C6A68}" type="slidenum">
              <a:rPr lang="de-DE" smtClean="0"/>
              <a:pPr algn="r"/>
              <a:t>‹Nr.›</a:t>
            </a:fld>
            <a:endParaRPr lang="de-DE" dirty="0"/>
          </a:p>
        </p:txBody>
      </p:sp>
      <p:grpSp>
        <p:nvGrpSpPr>
          <p:cNvPr id="5" name="Gruppieren 4">
            <a:extLst>
              <a:ext uri="{FF2B5EF4-FFF2-40B4-BE49-F238E27FC236}">
                <a16:creationId xmlns:a16="http://schemas.microsoft.com/office/drawing/2014/main" id="{A615A0EE-8B49-4970-8F31-54CAB8753562}"/>
              </a:ext>
            </a:extLst>
          </p:cNvPr>
          <p:cNvGrpSpPr/>
          <p:nvPr userDrawn="1"/>
        </p:nvGrpSpPr>
        <p:grpSpPr bwMode="gray">
          <a:xfrm>
            <a:off x="407368" y="-132726"/>
            <a:ext cx="11377264" cy="72000"/>
            <a:chOff x="407368" y="-132726"/>
            <a:chExt cx="11377264" cy="72000"/>
          </a:xfrm>
        </p:grpSpPr>
        <p:cxnSp>
          <p:nvCxnSpPr>
            <p:cNvPr id="21" name="Gerader Verbinder 20">
              <a:extLst>
                <a:ext uri="{FF2B5EF4-FFF2-40B4-BE49-F238E27FC236}">
                  <a16:creationId xmlns:a16="http://schemas.microsoft.com/office/drawing/2014/main" id="{028BC2D0-DB4B-493D-B494-1587AF911805}"/>
                </a:ext>
              </a:extLst>
            </p:cNvPr>
            <p:cNvCxnSpPr>
              <a:cxnSpLocks/>
            </p:cNvCxnSpPr>
            <p:nvPr userDrawn="1"/>
          </p:nvCxnSpPr>
          <p:spPr bwMode="gray">
            <a:xfrm>
              <a:off x="407368" y="-132726"/>
              <a:ext cx="0" cy="72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3DDC106-3D96-492C-934E-5E56B69FA20C}"/>
                </a:ext>
              </a:extLst>
            </p:cNvPr>
            <p:cNvCxnSpPr>
              <a:cxnSpLocks/>
            </p:cNvCxnSpPr>
            <p:nvPr userDrawn="1"/>
          </p:nvCxnSpPr>
          <p:spPr bwMode="gray">
            <a:xfrm>
              <a:off x="4007768" y="-132726"/>
              <a:ext cx="0" cy="72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DC58F67-1BD0-4280-B265-2A51CDE1985C}"/>
                </a:ext>
              </a:extLst>
            </p:cNvPr>
            <p:cNvCxnSpPr>
              <a:cxnSpLocks/>
            </p:cNvCxnSpPr>
            <p:nvPr userDrawn="1"/>
          </p:nvCxnSpPr>
          <p:spPr bwMode="gray">
            <a:xfrm>
              <a:off x="4295800" y="-132726"/>
              <a:ext cx="0" cy="72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BAAC8661-90CE-4537-9100-7C5F573F93C8}"/>
                </a:ext>
              </a:extLst>
            </p:cNvPr>
            <p:cNvCxnSpPr>
              <a:cxnSpLocks/>
            </p:cNvCxnSpPr>
            <p:nvPr userDrawn="1"/>
          </p:nvCxnSpPr>
          <p:spPr bwMode="gray">
            <a:xfrm>
              <a:off x="5879976" y="-132726"/>
              <a:ext cx="0" cy="72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3E55292-57DB-4CA8-9AC5-D138423FE4B8}"/>
                </a:ext>
              </a:extLst>
            </p:cNvPr>
            <p:cNvCxnSpPr>
              <a:cxnSpLocks/>
            </p:cNvCxnSpPr>
            <p:nvPr userDrawn="1"/>
          </p:nvCxnSpPr>
          <p:spPr bwMode="gray">
            <a:xfrm>
              <a:off x="6312024" y="-132726"/>
              <a:ext cx="0" cy="72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37C332C-740E-4084-B28E-2D7E1E136C09}"/>
                </a:ext>
              </a:extLst>
            </p:cNvPr>
            <p:cNvCxnSpPr>
              <a:cxnSpLocks/>
            </p:cNvCxnSpPr>
            <p:nvPr userDrawn="1"/>
          </p:nvCxnSpPr>
          <p:spPr bwMode="gray">
            <a:xfrm>
              <a:off x="7896200" y="-132726"/>
              <a:ext cx="0" cy="72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90FB4CB5-57B5-4C7A-9E6C-F430DE61AC00}"/>
                </a:ext>
              </a:extLst>
            </p:cNvPr>
            <p:cNvCxnSpPr>
              <a:cxnSpLocks/>
            </p:cNvCxnSpPr>
            <p:nvPr userDrawn="1"/>
          </p:nvCxnSpPr>
          <p:spPr bwMode="gray">
            <a:xfrm>
              <a:off x="8184232" y="-132726"/>
              <a:ext cx="0" cy="72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6CF3DE2-72C5-4897-919E-99D960EC288F}"/>
                </a:ext>
              </a:extLst>
            </p:cNvPr>
            <p:cNvCxnSpPr>
              <a:cxnSpLocks/>
            </p:cNvCxnSpPr>
            <p:nvPr userDrawn="1"/>
          </p:nvCxnSpPr>
          <p:spPr bwMode="gray">
            <a:xfrm>
              <a:off x="11784632" y="-132726"/>
              <a:ext cx="0" cy="72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 name="Gruppieren 9">
            <a:extLst>
              <a:ext uri="{FF2B5EF4-FFF2-40B4-BE49-F238E27FC236}">
                <a16:creationId xmlns:a16="http://schemas.microsoft.com/office/drawing/2014/main" id="{55E74843-5C9A-4874-9485-7E29F159D522}"/>
              </a:ext>
            </a:extLst>
          </p:cNvPr>
          <p:cNvGrpSpPr/>
          <p:nvPr userDrawn="1"/>
        </p:nvGrpSpPr>
        <p:grpSpPr bwMode="gray">
          <a:xfrm>
            <a:off x="-122081" y="1556792"/>
            <a:ext cx="72000" cy="4464496"/>
            <a:chOff x="-168688" y="1556792"/>
            <a:chExt cx="72000" cy="4464496"/>
          </a:xfrm>
        </p:grpSpPr>
        <p:cxnSp>
          <p:nvCxnSpPr>
            <p:cNvPr id="32" name="Gerader Verbinder 31">
              <a:extLst>
                <a:ext uri="{FF2B5EF4-FFF2-40B4-BE49-F238E27FC236}">
                  <a16:creationId xmlns:a16="http://schemas.microsoft.com/office/drawing/2014/main" id="{08A42BF2-103F-44E0-B8D8-C6DDA6C7BA22}"/>
                </a:ext>
              </a:extLst>
            </p:cNvPr>
            <p:cNvCxnSpPr>
              <a:cxnSpLocks/>
            </p:cNvCxnSpPr>
            <p:nvPr userDrawn="1"/>
          </p:nvCxnSpPr>
          <p:spPr bwMode="gray">
            <a:xfrm>
              <a:off x="-168688" y="1556792"/>
              <a:ext cx="7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7EDE62A2-BE72-466B-BFD7-D096F7A5E41A}"/>
                </a:ext>
              </a:extLst>
            </p:cNvPr>
            <p:cNvCxnSpPr>
              <a:cxnSpLocks/>
            </p:cNvCxnSpPr>
            <p:nvPr userDrawn="1"/>
          </p:nvCxnSpPr>
          <p:spPr bwMode="gray">
            <a:xfrm>
              <a:off x="-168688" y="6021288"/>
              <a:ext cx="7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861064"/>
      </p:ext>
    </p:extLst>
  </p:cSld>
  <p:clrMap bg1="lt1" tx1="dk1" bg2="lt2" tx2="dk2" accent1="accent1" accent2="accent2" accent3="accent3" accent4="accent4" accent5="accent5" accent6="accent6" hlink="hlink" folHlink="folHlink"/>
  <p:sldLayoutIdLst>
    <p:sldLayoutId id="2147483664" r:id="rId1"/>
    <p:sldLayoutId id="2147483687" r:id="rId2"/>
    <p:sldLayoutId id="2147483665" r:id="rId3"/>
    <p:sldLayoutId id="2147483688" r:id="rId4"/>
    <p:sldLayoutId id="2147483668" r:id="rId5"/>
    <p:sldLayoutId id="2147483683" r:id="rId6"/>
    <p:sldLayoutId id="2147483670" r:id="rId7"/>
    <p:sldLayoutId id="2147483689" r:id="rId8"/>
    <p:sldLayoutId id="2147483671" r:id="rId9"/>
    <p:sldLayoutId id="2147483690" r:id="rId10"/>
    <p:sldLayoutId id="2147483650" r:id="rId11"/>
    <p:sldLayoutId id="2147483666" r:id="rId12"/>
    <p:sldLayoutId id="2147483667" r:id="rId13"/>
    <p:sldLayoutId id="2147483674" r:id="rId14"/>
    <p:sldLayoutId id="2147483673" r:id="rId15"/>
    <p:sldLayoutId id="2147483654" r:id="rId16"/>
    <p:sldLayoutId id="2147483692" r:id="rId17"/>
    <p:sldLayoutId id="2147483675" r:id="rId18"/>
    <p:sldLayoutId id="2147483676" r:id="rId19"/>
    <p:sldLayoutId id="2147483678" r:id="rId20"/>
    <p:sldLayoutId id="2147483679" r:id="rId21"/>
    <p:sldLayoutId id="2147483682" r:id="rId22"/>
    <p:sldLayoutId id="2147483680" r:id="rId23"/>
    <p:sldLayoutId id="2147483681" r:id="rId24"/>
    <p:sldLayoutId id="2147483694" r:id="rId25"/>
    <p:sldLayoutId id="2147483685" r:id="rId26"/>
    <p:sldLayoutId id="2147483655" r:id="rId27"/>
    <p:sldLayoutId id="2147483691" r:id="rId28"/>
  </p:sldLayoutIdLst>
  <p:hf hdr="0"/>
  <p:txStyles>
    <p:titleStyle>
      <a:lvl1pPr algn="l" defTabSz="914377"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0" indent="0" algn="l" defTabSz="914377" rtl="0" eaLnBrk="1" latinLnBrk="0" hangingPunct="1">
        <a:lnSpc>
          <a:spcPct val="110000"/>
        </a:lnSpc>
        <a:spcBef>
          <a:spcPts val="0"/>
        </a:spcBef>
        <a:spcAft>
          <a:spcPts val="600"/>
        </a:spcAft>
        <a:buFont typeface="Arial" panose="020B0604020202020204" pitchFamily="34" charset="0"/>
        <a:buNone/>
        <a:defRPr sz="1800" b="1" kern="1200">
          <a:solidFill>
            <a:schemeClr val="tx1"/>
          </a:solidFill>
          <a:latin typeface="+mj-lt"/>
          <a:ea typeface="+mn-ea"/>
          <a:cs typeface="+mn-cs"/>
        </a:defRPr>
      </a:lvl1pPr>
      <a:lvl2pPr marL="0" indent="0" algn="l" defTabSz="914377" rtl="0" eaLnBrk="1" latinLnBrk="0" hangingPunct="1">
        <a:lnSpc>
          <a:spcPct val="11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216000" indent="-216000" algn="l" defTabSz="914377"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431989"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4pPr>
      <a:lvl5pPr marL="648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5pPr>
      <a:lvl6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6pPr>
      <a:lvl7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7pPr>
      <a:lvl8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8pPr>
      <a:lvl9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5ACBF0"/>
          </p15:clr>
        </p15:guide>
        <p15:guide id="12" pos="7423" userDrawn="1">
          <p15:clr>
            <a:srgbClr val="5ACBF0"/>
          </p15:clr>
        </p15:guide>
        <p15:guide id="13" orient="horz" pos="981" userDrawn="1">
          <p15:clr>
            <a:srgbClr val="5ACBF0"/>
          </p15:clr>
        </p15:guide>
        <p15:guide id="14" orient="horz" pos="3793" userDrawn="1">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24.xml"/><Relationship Id="rId7" Type="http://schemas.openxmlformats.org/officeDocument/2006/relationships/notesSlide" Target="../notesSlides/notesSlide1.xml"/><Relationship Id="rId2" Type="http://schemas.openxmlformats.org/officeDocument/2006/relationships/tags" Target="../tags/tag23.xml"/><Relationship Id="rId1" Type="http://schemas.openxmlformats.org/officeDocument/2006/relationships/vmlDrawing" Target="../drawings/vmlDrawing20.vml"/><Relationship Id="rId6" Type="http://schemas.openxmlformats.org/officeDocument/2006/relationships/slideLayout" Target="../slideLayouts/slideLayout3.xml"/><Relationship Id="rId5" Type="http://schemas.openxmlformats.org/officeDocument/2006/relationships/tags" Target="../tags/tag26.xml"/><Relationship Id="rId10" Type="http://schemas.openxmlformats.org/officeDocument/2006/relationships/image" Target="../media/image9.emf"/><Relationship Id="rId4" Type="http://schemas.openxmlformats.org/officeDocument/2006/relationships/tags" Target="../tags/tag25.xml"/><Relationship Id="rId9" Type="http://schemas.openxmlformats.org/officeDocument/2006/relationships/oleObject" Target="../embeddings/oleObject20.bin"/></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7.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5.xml"/><Relationship Id="rId18" Type="http://schemas.openxmlformats.org/officeDocument/2006/relationships/image" Target="../media/image34.png"/><Relationship Id="rId3"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image" Target="../media/image31.png"/><Relationship Id="rId17" Type="http://schemas.openxmlformats.org/officeDocument/2006/relationships/customXml" Target="../ink/ink7.xml"/><Relationship Id="rId2" Type="http://schemas.openxmlformats.org/officeDocument/2006/relationships/notesSlide" Target="../notesSlides/notesSlide15.xml"/><Relationship Id="rId16"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281.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customXml" Target="../ink/ink3.xml"/><Relationship Id="rId1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emf"/><Relationship Id="rId2" Type="http://schemas.openxmlformats.org/officeDocument/2006/relationships/tags" Target="../tags/tag27.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slideLayout" Target="../slideLayouts/slideLayout5.xml"/><Relationship Id="rId4" Type="http://schemas.openxmlformats.org/officeDocument/2006/relationships/tags" Target="../tags/tag2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3" Type="http://schemas.openxmlformats.org/officeDocument/2006/relationships/customXml" Target="../ink/ink13.xml"/><Relationship Id="rId18" Type="http://schemas.openxmlformats.org/officeDocument/2006/relationships/customXml" Target="../ink/ink14.xml"/><Relationship Id="rId26" Type="http://schemas.openxmlformats.org/officeDocument/2006/relationships/customXml" Target="../ink/ink19.xml"/><Relationship Id="rId3" Type="http://schemas.openxmlformats.org/officeDocument/2006/relationships/image" Target="../media/image12.png"/><Relationship Id="rId21" Type="http://schemas.openxmlformats.org/officeDocument/2006/relationships/customXml" Target="../ink/ink16.xml"/><Relationship Id="rId34" Type="http://schemas.openxmlformats.org/officeDocument/2006/relationships/customXml" Target="../ink/ink23.xml"/><Relationship Id="rId7" Type="http://schemas.openxmlformats.org/officeDocument/2006/relationships/customXml" Target="../ink/ink9.xml"/><Relationship Id="rId12" Type="http://schemas.openxmlformats.org/officeDocument/2006/relationships/customXml" Target="../ink/ink12.xml"/><Relationship Id="rId17" Type="http://schemas.openxmlformats.org/officeDocument/2006/relationships/image" Target="../media/image290.png"/><Relationship Id="rId25" Type="http://schemas.openxmlformats.org/officeDocument/2006/relationships/image" Target="../media/image320.png"/><Relationship Id="rId33" Type="http://schemas.openxmlformats.org/officeDocument/2006/relationships/image" Target="../media/image360.png"/><Relationship Id="rId2" Type="http://schemas.openxmlformats.org/officeDocument/2006/relationships/notesSlide" Target="../notesSlides/notesSlide20.xml"/><Relationship Id="rId20" Type="http://schemas.openxmlformats.org/officeDocument/2006/relationships/customXml" Target="../ink/ink15.xml"/><Relationship Id="rId29" Type="http://schemas.openxmlformats.org/officeDocument/2006/relationships/image" Target="../media/image340.png"/><Relationship Id="rId1" Type="http://schemas.openxmlformats.org/officeDocument/2006/relationships/slideLayout" Target="../slideLayouts/slideLayout11.xml"/><Relationship Id="rId6" Type="http://schemas.openxmlformats.org/officeDocument/2006/relationships/image" Target="../media/image260.png"/><Relationship Id="rId11" Type="http://schemas.openxmlformats.org/officeDocument/2006/relationships/customXml" Target="../ink/ink11.xml"/><Relationship Id="rId24" Type="http://schemas.openxmlformats.org/officeDocument/2006/relationships/customXml" Target="../ink/ink18.xml"/><Relationship Id="rId32" Type="http://schemas.openxmlformats.org/officeDocument/2006/relationships/customXml" Target="../ink/ink22.xml"/><Relationship Id="rId37" Type="http://schemas.openxmlformats.org/officeDocument/2006/relationships/image" Target="../media/image38.png"/><Relationship Id="rId5" Type="http://schemas.openxmlformats.org/officeDocument/2006/relationships/customXml" Target="../ink/ink8.xml"/><Relationship Id="rId23" Type="http://schemas.openxmlformats.org/officeDocument/2006/relationships/image" Target="../media/image310.png"/><Relationship Id="rId28" Type="http://schemas.openxmlformats.org/officeDocument/2006/relationships/customXml" Target="../ink/ink20.xml"/><Relationship Id="rId36" Type="http://schemas.openxmlformats.org/officeDocument/2006/relationships/customXml" Target="../ink/ink24.xml"/><Relationship Id="rId10" Type="http://schemas.openxmlformats.org/officeDocument/2006/relationships/image" Target="../media/image280.png"/><Relationship Id="rId19" Type="http://schemas.openxmlformats.org/officeDocument/2006/relationships/image" Target="../media/image300.png"/><Relationship Id="rId31" Type="http://schemas.openxmlformats.org/officeDocument/2006/relationships/image" Target="../media/image350.png"/><Relationship Id="rId4" Type="http://schemas.openxmlformats.org/officeDocument/2006/relationships/image" Target="../media/image36.png"/><Relationship Id="rId9" Type="http://schemas.openxmlformats.org/officeDocument/2006/relationships/customXml" Target="../ink/ink10.xml"/><Relationship Id="rId22" Type="http://schemas.openxmlformats.org/officeDocument/2006/relationships/customXml" Target="../ink/ink17.xml"/><Relationship Id="rId27" Type="http://schemas.openxmlformats.org/officeDocument/2006/relationships/image" Target="../media/image330.png"/><Relationship Id="rId30" Type="http://schemas.openxmlformats.org/officeDocument/2006/relationships/customXml" Target="../ink/ink21.xml"/><Relationship Id="rId35" Type="http://schemas.openxmlformats.org/officeDocument/2006/relationships/image" Target="../media/image37.png"/><Relationship Id="rId8" Type="http://schemas.openxmlformats.org/officeDocument/2006/relationships/image" Target="../media/image270.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2.png"/><Relationship Id="rId7"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4.jpeg"/><Relationship Id="rId5" Type="http://schemas.openxmlformats.org/officeDocument/2006/relationships/image" Target="../media/image48.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MichalDanielDobrzanski/DeepLearningPython" TargetMode="External"/><Relationship Id="rId3" Type="http://schemas.openxmlformats.org/officeDocument/2006/relationships/hyperlink" Target="https://www.marketing-boerse.de/fachartikel/details/2049-pattern-matching---muster-fuer-marketing-nutzen/173145" TargetMode="External"/><Relationship Id="rId7" Type="http://schemas.openxmlformats.org/officeDocument/2006/relationships/hyperlink" Target="https://blog.exsilio.com/all/accuracy-precision-recall-f1-score-interpretation-of-performance-measures/"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hyperlink" Target="https://machine-learning.paperspace.com/wiki/weights-and-biases#:~:text=In%20an%20ANN%2C%20each%20neuron,inputs%20along%20with%20the%20bias.&amp;text=Weights%20control%20the%20signal%20(or,the%20connection)%20between%20two%20neurons" TargetMode="External"/><Relationship Id="rId5" Type="http://schemas.openxmlformats.org/officeDocument/2006/relationships/hyperlink" Target="https://data-science-blog.com/blog/2019/01/13/training-eines-neurons-mit-dem-gradientenverfahren/" TargetMode="External"/><Relationship Id="rId4" Type="http://schemas.openxmlformats.org/officeDocument/2006/relationships/hyperlink" Target="https://www.bigdata-insider.de/die-wichtigsten-typen-neuronaler-netze-fuer-deep-learning-a-1101586/"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1.png"/><Relationship Id="rId4"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hyperlink" Target="mailto:moritz.theis@gmail.com"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9" descr="Human brain nerve cells">
            <a:extLst>
              <a:ext uri="{FF2B5EF4-FFF2-40B4-BE49-F238E27FC236}">
                <a16:creationId xmlns:a16="http://schemas.microsoft.com/office/drawing/2014/main" id="{7AA7DC75-B85E-7816-3DE8-C72FF9848345}"/>
              </a:ext>
            </a:extLst>
          </p:cNvPr>
          <p:cNvPicPr>
            <a:picLocks noChangeAspect="1"/>
          </p:cNvPicPr>
          <p:nvPr/>
        </p:nvPicPr>
        <p:blipFill rotWithShape="1">
          <a:blip r:embed="rId8"/>
          <a:srcRect t="38141" b="25214"/>
          <a:stretch/>
        </p:blipFill>
        <p:spPr>
          <a:xfrm>
            <a:off x="0" y="1"/>
            <a:ext cx="12192000" cy="3357000"/>
          </a:xfrm>
          <a:prstGeom prst="rect">
            <a:avLst/>
          </a:prstGeom>
          <a:noFill/>
        </p:spPr>
      </p:pic>
      <p:graphicFrame>
        <p:nvGraphicFramePr>
          <p:cNvPr id="6" name="Objekt 5" hidden="1">
            <a:extLst>
              <a:ext uri="{FF2B5EF4-FFF2-40B4-BE49-F238E27FC236}">
                <a16:creationId xmlns:a16="http://schemas.microsoft.com/office/drawing/2014/main" id="{4AF1AE7F-6704-4157-956D-02E0B1C2ECA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22" name="think-cell Folie" r:id="rId9" imgW="306" imgH="306" progId="TCLayout.ActiveDocument.1">
                  <p:embed/>
                </p:oleObj>
              </mc:Choice>
              <mc:Fallback>
                <p:oleObj name="think-cell Folie" r:id="rId9" imgW="306" imgH="306" progId="TCLayout.ActiveDocument.1">
                  <p:embed/>
                  <p:pic>
                    <p:nvPicPr>
                      <p:cNvPr id="6" name="Objekt 5" hidden="1">
                        <a:extLst>
                          <a:ext uri="{FF2B5EF4-FFF2-40B4-BE49-F238E27FC236}">
                            <a16:creationId xmlns:a16="http://schemas.microsoft.com/office/drawing/2014/main" id="{4AF1AE7F-6704-4157-956D-02E0B1C2ECA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hteck 4" hidden="1">
            <a:extLst>
              <a:ext uri="{FF2B5EF4-FFF2-40B4-BE49-F238E27FC236}">
                <a16:creationId xmlns:a16="http://schemas.microsoft.com/office/drawing/2014/main" id="{73BB9FE7-5215-444D-91A1-190391382D46}"/>
              </a:ext>
            </a:extLst>
          </p:cNvPr>
          <p:cNvSpPr/>
          <p:nvPr>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e-DE" sz="4800" b="1" dirty="0">
              <a:solidFill>
                <a:schemeClr val="bg1"/>
              </a:solidFill>
              <a:latin typeface="Lidl Font Pro" panose="02000000000000000000" charset="0"/>
              <a:ea typeface="+mj-ea"/>
              <a:cs typeface="+mj-cs"/>
              <a:sym typeface="Lidl Font Pro" panose="02000000000000000000" charset="0"/>
            </a:endParaRPr>
          </a:p>
        </p:txBody>
      </p:sp>
      <p:sp>
        <p:nvSpPr>
          <p:cNvPr id="2" name="Titel 1">
            <a:extLst>
              <a:ext uri="{FF2B5EF4-FFF2-40B4-BE49-F238E27FC236}">
                <a16:creationId xmlns:a16="http://schemas.microsoft.com/office/drawing/2014/main" id="{026D1679-7828-4D46-93D5-B0FBDAF5D7B8}"/>
              </a:ext>
            </a:extLst>
          </p:cNvPr>
          <p:cNvSpPr>
            <a:spLocks noGrp="1"/>
          </p:cNvSpPr>
          <p:nvPr>
            <p:ph type="ctrTitle"/>
            <p:custDataLst>
              <p:tags r:id="rId4"/>
            </p:custDataLst>
          </p:nvPr>
        </p:nvSpPr>
        <p:spPr bwMode="gray">
          <a:xfrm>
            <a:off x="1343472" y="4077072"/>
            <a:ext cx="8856000" cy="576000"/>
          </a:xfrm>
        </p:spPr>
        <p:txBody>
          <a:bodyPr/>
          <a:lstStyle/>
          <a:p>
            <a:r>
              <a:rPr lang="de-DE" dirty="0" err="1"/>
              <a:t>Artificial</a:t>
            </a:r>
            <a:r>
              <a:rPr lang="de-DE" dirty="0"/>
              <a:t> </a:t>
            </a:r>
            <a:r>
              <a:rPr lang="de-DE" dirty="0" err="1"/>
              <a:t>Neural</a:t>
            </a:r>
            <a:r>
              <a:rPr lang="de-DE" dirty="0"/>
              <a:t> Networks</a:t>
            </a:r>
          </a:p>
        </p:txBody>
      </p:sp>
      <p:sp>
        <p:nvSpPr>
          <p:cNvPr id="3" name="Untertitel 2">
            <a:extLst>
              <a:ext uri="{FF2B5EF4-FFF2-40B4-BE49-F238E27FC236}">
                <a16:creationId xmlns:a16="http://schemas.microsoft.com/office/drawing/2014/main" id="{0766691F-4F93-4243-B014-4CC0B6C5F1CF}"/>
              </a:ext>
            </a:extLst>
          </p:cNvPr>
          <p:cNvSpPr>
            <a:spLocks noGrp="1"/>
          </p:cNvSpPr>
          <p:nvPr>
            <p:ph type="subTitle" idx="1"/>
            <p:custDataLst>
              <p:tags r:id="rId5"/>
            </p:custDataLst>
          </p:nvPr>
        </p:nvSpPr>
        <p:spPr bwMode="gray">
          <a:xfrm>
            <a:off x="1343472" y="4743775"/>
            <a:ext cx="8856000" cy="720000"/>
          </a:xfrm>
        </p:spPr>
        <p:txBody>
          <a:bodyPr/>
          <a:lstStyle/>
          <a:p>
            <a:r>
              <a:rPr lang="de-DE" sz="1600" i="1" dirty="0"/>
              <a:t>Angelehnt an die Serie „ANN“ von 3Blue1Brown</a:t>
            </a:r>
          </a:p>
          <a:p>
            <a:endParaRPr lang="de-DE" sz="1600" dirty="0"/>
          </a:p>
          <a:p>
            <a:endParaRPr lang="de-DE" sz="1600" dirty="0"/>
          </a:p>
        </p:txBody>
      </p:sp>
      <p:sp>
        <p:nvSpPr>
          <p:cNvPr id="4" name="Textplatzhalter 3">
            <a:extLst>
              <a:ext uri="{FF2B5EF4-FFF2-40B4-BE49-F238E27FC236}">
                <a16:creationId xmlns:a16="http://schemas.microsoft.com/office/drawing/2014/main" id="{C260877F-4377-4AD6-91F9-85392625A867}"/>
              </a:ext>
            </a:extLst>
          </p:cNvPr>
          <p:cNvSpPr>
            <a:spLocks noGrp="1"/>
          </p:cNvSpPr>
          <p:nvPr>
            <p:ph type="body" sz="quarter" idx="10"/>
          </p:nvPr>
        </p:nvSpPr>
        <p:spPr bwMode="gray">
          <a:xfrm>
            <a:off x="1343472" y="5733296"/>
            <a:ext cx="6912018" cy="360000"/>
          </a:xfrm>
        </p:spPr>
        <p:txBody>
          <a:bodyPr/>
          <a:lstStyle/>
          <a:p>
            <a:r>
              <a:rPr lang="de-DE" dirty="0"/>
              <a:t>Heilbronn, den 24.05.2022</a:t>
            </a:r>
          </a:p>
        </p:txBody>
      </p:sp>
    </p:spTree>
    <p:extLst>
      <p:ext uri="{BB962C8B-B14F-4D97-AF65-F5344CB8AC3E}">
        <p14:creationId xmlns:p14="http://schemas.microsoft.com/office/powerpoint/2010/main" val="1334020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2E8CE3-246C-B4A3-0423-98FCB7C1EC87}"/>
              </a:ext>
            </a:extLst>
          </p:cNvPr>
          <p:cNvSpPr>
            <a:spLocks noGrp="1"/>
          </p:cNvSpPr>
          <p:nvPr>
            <p:ph type="ctrTitle"/>
          </p:nvPr>
        </p:nvSpPr>
        <p:spPr>
          <a:xfrm>
            <a:off x="3346784" y="1197000"/>
            <a:ext cx="4537075" cy="2520232"/>
          </a:xfrm>
        </p:spPr>
        <p:txBody>
          <a:bodyPr/>
          <a:lstStyle/>
          <a:p>
            <a:r>
              <a:rPr lang="de-DE" dirty="0" err="1"/>
              <a:t>Feedforward</a:t>
            </a:r>
            <a:r>
              <a:rPr lang="de-DE" dirty="0"/>
              <a:t> NN -</a:t>
            </a:r>
            <a:br>
              <a:rPr lang="de-DE" dirty="0"/>
            </a:br>
            <a:r>
              <a:rPr lang="de-DE" dirty="0"/>
              <a:t>Digit Recognition</a:t>
            </a:r>
            <a:br>
              <a:rPr lang="de-DE" dirty="0"/>
            </a:br>
            <a:endParaRPr lang="de-DE" dirty="0"/>
          </a:p>
        </p:txBody>
      </p:sp>
      <p:sp>
        <p:nvSpPr>
          <p:cNvPr id="3" name="Untertitel 2">
            <a:extLst>
              <a:ext uri="{FF2B5EF4-FFF2-40B4-BE49-F238E27FC236}">
                <a16:creationId xmlns:a16="http://schemas.microsoft.com/office/drawing/2014/main" id="{4B2B1EED-E78D-3E33-6584-757D3A6BCB43}"/>
              </a:ext>
            </a:extLst>
          </p:cNvPr>
          <p:cNvSpPr>
            <a:spLocks noGrp="1"/>
          </p:cNvSpPr>
          <p:nvPr>
            <p:ph type="subTitle" idx="1"/>
          </p:nvPr>
        </p:nvSpPr>
        <p:spPr/>
        <p:txBody>
          <a:bodyPr/>
          <a:lstStyle/>
          <a:p>
            <a:r>
              <a:rPr lang="de-DE" dirty="0" err="1"/>
              <a:t>Artificial</a:t>
            </a:r>
            <a:r>
              <a:rPr lang="de-DE" dirty="0"/>
              <a:t> </a:t>
            </a:r>
            <a:r>
              <a:rPr lang="de-DE" dirty="0" err="1"/>
              <a:t>Neural</a:t>
            </a:r>
            <a:r>
              <a:rPr lang="de-DE" dirty="0"/>
              <a:t> Networks </a:t>
            </a:r>
          </a:p>
          <a:p>
            <a:endParaRPr lang="de-DE" dirty="0"/>
          </a:p>
          <a:p>
            <a:endParaRPr lang="de-DE" dirty="0"/>
          </a:p>
        </p:txBody>
      </p:sp>
      <p:sp>
        <p:nvSpPr>
          <p:cNvPr id="4" name="Textplatzhalter 3">
            <a:extLst>
              <a:ext uri="{FF2B5EF4-FFF2-40B4-BE49-F238E27FC236}">
                <a16:creationId xmlns:a16="http://schemas.microsoft.com/office/drawing/2014/main" id="{253BC611-1240-D783-1083-F3959E1B2F6F}"/>
              </a:ext>
            </a:extLst>
          </p:cNvPr>
          <p:cNvSpPr>
            <a:spLocks noGrp="1"/>
          </p:cNvSpPr>
          <p:nvPr>
            <p:ph type="body" sz="quarter" idx="10"/>
          </p:nvPr>
        </p:nvSpPr>
        <p:spPr/>
        <p:txBody>
          <a:bodyPr/>
          <a:lstStyle/>
          <a:p>
            <a:r>
              <a:rPr lang="de-DE" dirty="0"/>
              <a:t>02</a:t>
            </a:r>
          </a:p>
        </p:txBody>
      </p:sp>
      <p:sp>
        <p:nvSpPr>
          <p:cNvPr id="5" name="Bildplatzhalter 4">
            <a:extLst>
              <a:ext uri="{FF2B5EF4-FFF2-40B4-BE49-F238E27FC236}">
                <a16:creationId xmlns:a16="http://schemas.microsoft.com/office/drawing/2014/main" id="{33C5486E-72B9-ECC9-2521-5BB4D59A125A}"/>
              </a:ext>
            </a:extLst>
          </p:cNvPr>
          <p:cNvSpPr>
            <a:spLocks noGrp="1"/>
          </p:cNvSpPr>
          <p:nvPr>
            <p:ph type="pic" sz="quarter" idx="11"/>
          </p:nvPr>
        </p:nvSpPr>
        <p:spPr/>
      </p:sp>
      <p:pic>
        <p:nvPicPr>
          <p:cNvPr id="7" name="Bildplatzhalter 13">
            <a:extLst>
              <a:ext uri="{FF2B5EF4-FFF2-40B4-BE49-F238E27FC236}">
                <a16:creationId xmlns:a16="http://schemas.microsoft.com/office/drawing/2014/main" id="{F687D6B1-5C83-D1FB-DD6D-B9D94BD62B67}"/>
              </a:ext>
            </a:extLst>
          </p:cNvPr>
          <p:cNvPicPr>
            <a:picLocks noChangeAspect="1"/>
          </p:cNvPicPr>
          <p:nvPr/>
        </p:nvPicPr>
        <p:blipFill>
          <a:blip r:embed="rId2">
            <a:extLst>
              <a:ext uri="{28A0092B-C50C-407E-A947-70E740481C1C}">
                <a14:useLocalDpi xmlns:a14="http://schemas.microsoft.com/office/drawing/2010/main" val="0"/>
              </a:ext>
            </a:extLst>
          </a:blip>
          <a:srcRect l="1292" r="1292"/>
          <a:stretch>
            <a:fillRect/>
          </a:stretch>
        </p:blipFill>
        <p:spPr bwMode="gray">
          <a:xfrm>
            <a:off x="8158220" y="947"/>
            <a:ext cx="4008437" cy="6857999"/>
          </a:xfrm>
          <a:prstGeom prst="rect">
            <a:avLst/>
          </a:prstGeom>
          <a:solidFill>
            <a:schemeClr val="bg1">
              <a:lumMod val="95000"/>
            </a:schemeClr>
          </a:solidFill>
        </p:spPr>
      </p:pic>
    </p:spTree>
    <p:extLst>
      <p:ext uri="{BB962C8B-B14F-4D97-AF65-F5344CB8AC3E}">
        <p14:creationId xmlns:p14="http://schemas.microsoft.com/office/powerpoint/2010/main" val="2808659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50167895-C562-58E7-1A44-393130F9163F}"/>
              </a:ext>
            </a:extLst>
          </p:cNvPr>
          <p:cNvSpPr>
            <a:spLocks noGrp="1"/>
          </p:cNvSpPr>
          <p:nvPr>
            <p:ph type="body" sz="quarter" idx="13"/>
          </p:nvPr>
        </p:nvSpPr>
        <p:spPr/>
        <p:txBody>
          <a:bodyPr/>
          <a:lstStyle/>
          <a:p>
            <a:endParaRPr lang="de-DE" dirty="0"/>
          </a:p>
        </p:txBody>
      </p:sp>
      <p:sp>
        <p:nvSpPr>
          <p:cNvPr id="4" name="Titel 3">
            <a:extLst>
              <a:ext uri="{FF2B5EF4-FFF2-40B4-BE49-F238E27FC236}">
                <a16:creationId xmlns:a16="http://schemas.microsoft.com/office/drawing/2014/main" id="{21BFE5C0-85B3-7E84-71C8-7ECDB4682822}"/>
              </a:ext>
            </a:extLst>
          </p:cNvPr>
          <p:cNvSpPr>
            <a:spLocks noGrp="1"/>
          </p:cNvSpPr>
          <p:nvPr>
            <p:ph type="title"/>
          </p:nvPr>
        </p:nvSpPr>
        <p:spPr/>
        <p:txBody>
          <a:bodyPr/>
          <a:lstStyle/>
          <a:p>
            <a:r>
              <a:rPr lang="de-DE" dirty="0"/>
              <a:t>Neuronale Netzwerke</a:t>
            </a:r>
          </a:p>
        </p:txBody>
      </p:sp>
      <p:sp>
        <p:nvSpPr>
          <p:cNvPr id="5" name="Textplatzhalter 4">
            <a:extLst>
              <a:ext uri="{FF2B5EF4-FFF2-40B4-BE49-F238E27FC236}">
                <a16:creationId xmlns:a16="http://schemas.microsoft.com/office/drawing/2014/main" id="{E3F2838F-4D2D-AB77-7253-C585D45824A2}"/>
              </a:ext>
            </a:extLst>
          </p:cNvPr>
          <p:cNvSpPr>
            <a:spLocks noGrp="1"/>
          </p:cNvSpPr>
          <p:nvPr>
            <p:ph type="body" sz="quarter" idx="14"/>
          </p:nvPr>
        </p:nvSpPr>
        <p:spPr/>
        <p:txBody>
          <a:bodyPr/>
          <a:lstStyle/>
          <a:p>
            <a:endParaRPr lang="de-DE"/>
          </a:p>
        </p:txBody>
      </p:sp>
      <p:sp>
        <p:nvSpPr>
          <p:cNvPr id="8" name="Foliennummernplatzhalter 7">
            <a:extLst>
              <a:ext uri="{FF2B5EF4-FFF2-40B4-BE49-F238E27FC236}">
                <a16:creationId xmlns:a16="http://schemas.microsoft.com/office/drawing/2014/main" id="{735EA68E-ACDB-4F86-E338-B280E9263BFD}"/>
              </a:ext>
            </a:extLst>
          </p:cNvPr>
          <p:cNvSpPr>
            <a:spLocks noGrp="1"/>
          </p:cNvSpPr>
          <p:nvPr>
            <p:ph type="sldNum" sz="quarter" idx="17"/>
          </p:nvPr>
        </p:nvSpPr>
        <p:spPr/>
        <p:txBody>
          <a:bodyPr/>
          <a:lstStyle/>
          <a:p>
            <a:fld id="{8CFDFCC3-8B40-4EE5-B231-005F2F1C6A68}" type="slidenum">
              <a:rPr lang="de-DE" smtClean="0"/>
              <a:pPr/>
              <a:t>11</a:t>
            </a:fld>
            <a:endParaRPr lang="de-DE" dirty="0"/>
          </a:p>
        </p:txBody>
      </p:sp>
      <p:pic>
        <p:nvPicPr>
          <p:cNvPr id="2" name="Sequenz 01_1" descr="Sequenz 01_1">
            <a:hlinkClick r:id="" action="ppaction://media"/>
            <a:extLst>
              <a:ext uri="{FF2B5EF4-FFF2-40B4-BE49-F238E27FC236}">
                <a16:creationId xmlns:a16="http://schemas.microsoft.com/office/drawing/2014/main" id="{2E39B9FA-AB07-DFDF-089F-B96C3D935D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8519" y="12785"/>
            <a:ext cx="13347773" cy="6845215"/>
          </a:xfrm>
          <a:prstGeom prst="rect">
            <a:avLst/>
          </a:prstGeom>
        </p:spPr>
      </p:pic>
    </p:spTree>
    <p:extLst>
      <p:ext uri="{BB962C8B-B14F-4D97-AF65-F5344CB8AC3E}">
        <p14:creationId xmlns:p14="http://schemas.microsoft.com/office/powerpoint/2010/main" val="348517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ECCC1DE-D4CD-60EF-CDB6-660E3B91B216}"/>
              </a:ext>
            </a:extLst>
          </p:cNvPr>
          <p:cNvSpPr>
            <a:spLocks noGrp="1"/>
          </p:cNvSpPr>
          <p:nvPr>
            <p:ph sz="half" idx="1"/>
          </p:nvPr>
        </p:nvSpPr>
        <p:spPr>
          <a:xfrm>
            <a:off x="7643049" y="2493000"/>
            <a:ext cx="4320013" cy="4464049"/>
          </a:xfrm>
        </p:spPr>
        <p:txBody>
          <a:bodyPr/>
          <a:lstStyle/>
          <a:p>
            <a:endParaRPr lang="de-DE" dirty="0"/>
          </a:p>
          <a:p>
            <a:endParaRPr lang="de-DE" dirty="0"/>
          </a:p>
          <a:p>
            <a:r>
              <a:rPr lang="de-DE" dirty="0"/>
              <a:t>Unser Neuronales Netz soll anhand eines Bildes eine handgeschriebene Zahl identifizieren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3" name="Textplatzhalter 2">
            <a:extLst>
              <a:ext uri="{FF2B5EF4-FFF2-40B4-BE49-F238E27FC236}">
                <a16:creationId xmlns:a16="http://schemas.microsoft.com/office/drawing/2014/main" id="{1C5BE3B6-994F-CA5C-A6B1-3C7475DE3A23}"/>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9CC49E39-E22C-AB0F-2014-CD16D6122540}"/>
              </a:ext>
            </a:extLst>
          </p:cNvPr>
          <p:cNvSpPr>
            <a:spLocks noGrp="1"/>
          </p:cNvSpPr>
          <p:nvPr>
            <p:ph type="title"/>
          </p:nvPr>
        </p:nvSpPr>
        <p:spPr/>
        <p:txBody>
          <a:bodyPr/>
          <a:lstStyle/>
          <a:p>
            <a:r>
              <a:rPr lang="de-DE" dirty="0"/>
              <a:t>Einführung – Was ist unser Ziel?</a:t>
            </a:r>
          </a:p>
        </p:txBody>
      </p:sp>
      <p:sp>
        <p:nvSpPr>
          <p:cNvPr id="5" name="Textplatzhalter 4">
            <a:extLst>
              <a:ext uri="{FF2B5EF4-FFF2-40B4-BE49-F238E27FC236}">
                <a16:creationId xmlns:a16="http://schemas.microsoft.com/office/drawing/2014/main" id="{D71DB23C-752D-5AD6-C996-D3E15FE87CCD}"/>
              </a:ext>
            </a:extLst>
          </p:cNvPr>
          <p:cNvSpPr>
            <a:spLocks noGrp="1"/>
          </p:cNvSpPr>
          <p:nvPr>
            <p:ph type="body" sz="quarter" idx="14"/>
          </p:nvPr>
        </p:nvSpPr>
        <p:spPr/>
        <p:txBody>
          <a:bodyPr/>
          <a:lstStyle/>
          <a:p>
            <a:r>
              <a:rPr lang="de-DE" dirty="0"/>
              <a:t>02</a:t>
            </a:r>
          </a:p>
        </p:txBody>
      </p:sp>
      <p:sp>
        <p:nvSpPr>
          <p:cNvPr id="6" name="Datumsplatzhalter 5">
            <a:extLst>
              <a:ext uri="{FF2B5EF4-FFF2-40B4-BE49-F238E27FC236}">
                <a16:creationId xmlns:a16="http://schemas.microsoft.com/office/drawing/2014/main" id="{4822E154-F2FD-F958-F8A0-061FB1207AF2}"/>
              </a:ext>
            </a:extLst>
          </p:cNvPr>
          <p:cNvSpPr>
            <a:spLocks noGrp="1"/>
          </p:cNvSpPr>
          <p:nvPr>
            <p:ph type="dt" sz="half" idx="15"/>
          </p:nvPr>
        </p:nvSpPr>
        <p:spPr/>
        <p:txBody>
          <a:bodyPr/>
          <a:lstStyle/>
          <a:p>
            <a:fld id="{DB7B4545-BD89-E349-82B3-9A4D4321C8F5}" type="datetime1">
              <a:rPr lang="de-DE" smtClean="0"/>
              <a:t>23.05.2022</a:t>
            </a:fld>
            <a:endParaRPr lang="de-DE" dirty="0"/>
          </a:p>
        </p:txBody>
      </p:sp>
      <p:sp>
        <p:nvSpPr>
          <p:cNvPr id="7" name="Fußzeilenplatzhalter 6">
            <a:extLst>
              <a:ext uri="{FF2B5EF4-FFF2-40B4-BE49-F238E27FC236}">
                <a16:creationId xmlns:a16="http://schemas.microsoft.com/office/drawing/2014/main" id="{427F2123-23B7-71AB-6B16-0B923C3B6451}"/>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7CDDC0E1-FD55-1345-FD60-1C35277B992A}"/>
              </a:ext>
            </a:extLst>
          </p:cNvPr>
          <p:cNvSpPr>
            <a:spLocks noGrp="1"/>
          </p:cNvSpPr>
          <p:nvPr>
            <p:ph type="sldNum" sz="quarter" idx="17"/>
          </p:nvPr>
        </p:nvSpPr>
        <p:spPr/>
        <p:txBody>
          <a:bodyPr/>
          <a:lstStyle/>
          <a:p>
            <a:fld id="{8CFDFCC3-8B40-4EE5-B231-005F2F1C6A68}" type="slidenum">
              <a:rPr lang="de-DE" smtClean="0"/>
              <a:pPr/>
              <a:t>12</a:t>
            </a:fld>
            <a:endParaRPr lang="de-DE" dirty="0"/>
          </a:p>
        </p:txBody>
      </p:sp>
      <p:pic>
        <p:nvPicPr>
          <p:cNvPr id="10" name="Picture 6" descr="What are Neural Networks? | IBM">
            <a:extLst>
              <a:ext uri="{FF2B5EF4-FFF2-40B4-BE49-F238E27FC236}">
                <a16:creationId xmlns:a16="http://schemas.microsoft.com/office/drawing/2014/main" id="{825738FD-BD26-3644-A493-45ABC50AE2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3DD032BE-3CE6-4FB8-5B53-F9057B8A6122}"/>
              </a:ext>
            </a:extLst>
          </p:cNvPr>
          <p:cNvSpPr txBox="1"/>
          <p:nvPr/>
        </p:nvSpPr>
        <p:spPr bwMode="gray">
          <a:xfrm>
            <a:off x="10560000" y="5779975"/>
            <a:ext cx="1249974" cy="601353"/>
          </a:xfrm>
          <a:prstGeom prst="rect">
            <a:avLst/>
          </a:prstGeom>
          <a:noFill/>
        </p:spPr>
        <p:txBody>
          <a:bodyPr wrap="square" lIns="0" tIns="0" rIns="0" bIns="0" rtlCol="0">
            <a:noAutofit/>
          </a:bodyPr>
          <a:lstStyle/>
          <a:p>
            <a:endParaRPr lang="de-DE" dirty="0"/>
          </a:p>
        </p:txBody>
      </p:sp>
      <p:pic>
        <p:nvPicPr>
          <p:cNvPr id="15" name="Sequenz 01" descr="Sequenz 01">
            <a:hlinkClick r:id="" action="ppaction://media"/>
            <a:extLst>
              <a:ext uri="{FF2B5EF4-FFF2-40B4-BE49-F238E27FC236}">
                <a16:creationId xmlns:a16="http://schemas.microsoft.com/office/drawing/2014/main" id="{59D33559-6F62-57D2-EFDE-80014509500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bwMode="gray">
          <a:xfrm>
            <a:off x="360970" y="2035307"/>
            <a:ext cx="6641753" cy="3736068"/>
          </a:xfrm>
          <a:prstGeom prst="rect">
            <a:avLst/>
          </a:prstGeom>
        </p:spPr>
      </p:pic>
    </p:spTree>
    <p:extLst>
      <p:ext uri="{BB962C8B-B14F-4D97-AF65-F5344CB8AC3E}">
        <p14:creationId xmlns:p14="http://schemas.microsoft.com/office/powerpoint/2010/main" val="391476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D208343-A75C-AA13-2900-D94B51E25AC7}"/>
              </a:ext>
            </a:extLst>
          </p:cNvPr>
          <p:cNvSpPr>
            <a:spLocks noGrp="1"/>
          </p:cNvSpPr>
          <p:nvPr>
            <p:ph sz="half" idx="1"/>
          </p:nvPr>
        </p:nvSpPr>
        <p:spPr>
          <a:xfrm>
            <a:off x="407988" y="1700951"/>
            <a:ext cx="7488237" cy="4464049"/>
          </a:xfrm>
        </p:spPr>
        <p:txBody>
          <a:bodyPr/>
          <a:lstStyle/>
          <a:p>
            <a:pPr marL="285750" indent="-285750">
              <a:buFont typeface="Arial" panose="020B0604020202020204" pitchFamily="34" charset="0"/>
              <a:buChar char="•"/>
            </a:pPr>
            <a:r>
              <a:rPr lang="de-DE" dirty="0"/>
              <a:t>Mixed National Institute </a:t>
            </a:r>
            <a:r>
              <a:rPr lang="de-DE" dirty="0" err="1"/>
              <a:t>of</a:t>
            </a:r>
            <a:r>
              <a:rPr lang="de-DE" dirty="0"/>
              <a:t> Standards and Technology </a:t>
            </a:r>
            <a:r>
              <a:rPr lang="de-DE" b="0" dirty="0"/>
              <a:t>(Öffentliche Datenbank für handgeschriebene Zahlen) </a:t>
            </a:r>
          </a:p>
          <a:p>
            <a:pPr marL="285750" indent="-285750">
              <a:buFont typeface="Arial" panose="020B0604020202020204" pitchFamily="34" charset="0"/>
              <a:buChar char="•"/>
            </a:pPr>
            <a:r>
              <a:rPr lang="de-DE" b="0" dirty="0"/>
              <a:t>Training Datensatz aus 60.000 Bildern</a:t>
            </a:r>
          </a:p>
          <a:p>
            <a:pPr marL="285750" indent="-285750">
              <a:buFont typeface="Arial" panose="020B0604020202020204" pitchFamily="34" charset="0"/>
              <a:buChar char="•"/>
            </a:pPr>
            <a:r>
              <a:rPr lang="de-DE" b="0" dirty="0" err="1"/>
              <a:t>Testing</a:t>
            </a:r>
            <a:r>
              <a:rPr lang="de-DE" b="0" dirty="0"/>
              <a:t> Datensatz aus 10.000 Bildern</a:t>
            </a:r>
          </a:p>
          <a:p>
            <a:pPr marL="285750" indent="-285750">
              <a:buFont typeface="Arial" panose="020B0604020202020204" pitchFamily="34" charset="0"/>
              <a:buChar char="•"/>
            </a:pPr>
            <a:endParaRPr lang="de-DE" b="0" dirty="0"/>
          </a:p>
          <a:p>
            <a:pPr marL="285750" indent="-285750">
              <a:buFont typeface="Arial" panose="020B0604020202020204" pitchFamily="34" charset="0"/>
              <a:buChar char="•"/>
            </a:pPr>
            <a:endParaRPr lang="de-DE" b="0" dirty="0"/>
          </a:p>
          <a:p>
            <a:pPr marL="285750" indent="-285750">
              <a:lnSpc>
                <a:spcPct val="100000"/>
              </a:lnSpc>
              <a:buFont typeface="Arial" panose="020B0604020202020204" pitchFamily="34" charset="0"/>
              <a:buChar char="•"/>
            </a:pPr>
            <a:r>
              <a:rPr lang="de-DE" sz="1800" b="0" dirty="0"/>
              <a:t>Zahlen aus Training- und Test-Datensatz von unterschiedlichen Personen geschrieben</a:t>
            </a:r>
          </a:p>
          <a:p>
            <a:pPr marL="717739" lvl="3" indent="-285750">
              <a:lnSpc>
                <a:spcPct val="100000"/>
              </a:lnSpc>
            </a:pPr>
            <a:r>
              <a:rPr lang="de-DE" b="0" dirty="0"/>
              <a:t>SD-3 (Mitarbeiter von </a:t>
            </a:r>
            <a:r>
              <a:rPr lang="de-DE" b="0" dirty="0" err="1"/>
              <a:t>Census</a:t>
            </a:r>
            <a:r>
              <a:rPr lang="de-DE" b="0" dirty="0"/>
              <a:t> Bureau)		</a:t>
            </a:r>
            <a:endParaRPr lang="de-DE" dirty="0"/>
          </a:p>
          <a:p>
            <a:pPr marL="717739" lvl="3" indent="-285750">
              <a:lnSpc>
                <a:spcPct val="100000"/>
              </a:lnSpc>
            </a:pPr>
            <a:r>
              <a:rPr lang="de-DE" sz="1800" b="0" dirty="0"/>
              <a:t>SD-1 (Schüler)</a:t>
            </a:r>
          </a:p>
          <a:p>
            <a:pPr>
              <a:lnSpc>
                <a:spcPct val="100000"/>
              </a:lnSpc>
            </a:pPr>
            <a:endParaRPr lang="de-DE" sz="1800" dirty="0"/>
          </a:p>
          <a:p>
            <a:pPr marL="285750" indent="-285750">
              <a:buFont typeface="Arial" panose="020B0604020202020204" pitchFamily="34" charset="0"/>
              <a:buChar char="•"/>
            </a:pPr>
            <a:endParaRPr lang="de-DE" b="0" dirty="0"/>
          </a:p>
          <a:p>
            <a:endParaRPr lang="de-DE" b="0" dirty="0"/>
          </a:p>
          <a:p>
            <a:pPr marL="285750" indent="-285750">
              <a:buFont typeface="Arial" panose="020B0604020202020204" pitchFamily="34" charset="0"/>
              <a:buChar char="•"/>
            </a:pPr>
            <a:endParaRPr lang="de-DE" dirty="0"/>
          </a:p>
          <a:p>
            <a:endParaRPr lang="de-DE" dirty="0"/>
          </a:p>
        </p:txBody>
      </p:sp>
      <p:sp>
        <p:nvSpPr>
          <p:cNvPr id="3" name="Textplatzhalter 2">
            <a:extLst>
              <a:ext uri="{FF2B5EF4-FFF2-40B4-BE49-F238E27FC236}">
                <a16:creationId xmlns:a16="http://schemas.microsoft.com/office/drawing/2014/main" id="{2FCCB39E-6DCA-36C5-C3BE-67D65BFB4F54}"/>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BFD49A1F-5095-ABA1-C520-E70B6608E07C}"/>
              </a:ext>
            </a:extLst>
          </p:cNvPr>
          <p:cNvSpPr>
            <a:spLocks noGrp="1"/>
          </p:cNvSpPr>
          <p:nvPr>
            <p:ph type="title"/>
          </p:nvPr>
        </p:nvSpPr>
        <p:spPr/>
        <p:txBody>
          <a:bodyPr/>
          <a:lstStyle/>
          <a:p>
            <a:r>
              <a:rPr lang="de-DE" dirty="0"/>
              <a:t>MNIST- Datensatz (Input)</a:t>
            </a:r>
          </a:p>
        </p:txBody>
      </p:sp>
      <p:sp>
        <p:nvSpPr>
          <p:cNvPr id="5" name="Textplatzhalter 4">
            <a:extLst>
              <a:ext uri="{FF2B5EF4-FFF2-40B4-BE49-F238E27FC236}">
                <a16:creationId xmlns:a16="http://schemas.microsoft.com/office/drawing/2014/main" id="{540BFCB1-69DB-4993-0368-A5BC341F196A}"/>
              </a:ext>
            </a:extLst>
          </p:cNvPr>
          <p:cNvSpPr>
            <a:spLocks noGrp="1"/>
          </p:cNvSpPr>
          <p:nvPr>
            <p:ph type="body" sz="quarter" idx="14"/>
          </p:nvPr>
        </p:nvSpPr>
        <p:spPr/>
        <p:txBody>
          <a:bodyPr/>
          <a:lstStyle/>
          <a:p>
            <a:r>
              <a:rPr lang="de-DE" dirty="0"/>
              <a:t>02</a:t>
            </a:r>
          </a:p>
        </p:txBody>
      </p:sp>
      <p:sp>
        <p:nvSpPr>
          <p:cNvPr id="6" name="Datumsplatzhalter 5">
            <a:extLst>
              <a:ext uri="{FF2B5EF4-FFF2-40B4-BE49-F238E27FC236}">
                <a16:creationId xmlns:a16="http://schemas.microsoft.com/office/drawing/2014/main" id="{F043FF7A-9320-80D6-485F-C2C94A80CB04}"/>
              </a:ext>
            </a:extLst>
          </p:cNvPr>
          <p:cNvSpPr>
            <a:spLocks noGrp="1"/>
          </p:cNvSpPr>
          <p:nvPr>
            <p:ph type="dt" sz="half" idx="15"/>
          </p:nvPr>
        </p:nvSpPr>
        <p:spPr/>
        <p:txBody>
          <a:bodyPr/>
          <a:lstStyle/>
          <a:p>
            <a:pPr algn="l"/>
            <a:fld id="{0F28DB9D-DD89-3D4D-914B-994AC4740ECC}" type="datetime1">
              <a:rPr lang="de-DE" smtClean="0"/>
              <a:t>23.05.2022</a:t>
            </a:fld>
            <a:endParaRPr lang="de-DE" dirty="0"/>
          </a:p>
        </p:txBody>
      </p:sp>
      <p:sp>
        <p:nvSpPr>
          <p:cNvPr id="7" name="Fußzeilenplatzhalter 6">
            <a:extLst>
              <a:ext uri="{FF2B5EF4-FFF2-40B4-BE49-F238E27FC236}">
                <a16:creationId xmlns:a16="http://schemas.microsoft.com/office/drawing/2014/main" id="{A1BE65B0-402C-3D0B-BC53-D4A3FD09CF72}"/>
              </a:ext>
            </a:extLst>
          </p:cNvPr>
          <p:cNvSpPr>
            <a:spLocks noGrp="1"/>
          </p:cNvSpPr>
          <p:nvPr>
            <p:ph type="ftr" sz="quarter" idx="16"/>
          </p:nvPr>
        </p:nvSpPr>
        <p:spPr/>
        <p:txBody>
          <a:bodyPr/>
          <a:lstStyle/>
          <a:p>
            <a:r>
              <a:rPr lang="de-DE"/>
              <a:t>Artificial Neural Networks - Von Màtè Benedek Jordàn und Moritz Theis</a:t>
            </a:r>
            <a:endParaRPr lang="de-DE" b="0" dirty="0"/>
          </a:p>
        </p:txBody>
      </p:sp>
      <p:sp>
        <p:nvSpPr>
          <p:cNvPr id="8" name="Foliennummernplatzhalter 7">
            <a:extLst>
              <a:ext uri="{FF2B5EF4-FFF2-40B4-BE49-F238E27FC236}">
                <a16:creationId xmlns:a16="http://schemas.microsoft.com/office/drawing/2014/main" id="{390B7C3D-6C2D-B852-5673-AF1ADA1B85C2}"/>
              </a:ext>
            </a:extLst>
          </p:cNvPr>
          <p:cNvSpPr>
            <a:spLocks noGrp="1"/>
          </p:cNvSpPr>
          <p:nvPr>
            <p:ph type="sldNum" sz="quarter" idx="17"/>
          </p:nvPr>
        </p:nvSpPr>
        <p:spPr/>
        <p:txBody>
          <a:bodyPr/>
          <a:lstStyle/>
          <a:p>
            <a:fld id="{8CFDFCC3-8B40-4EE5-B231-005F2F1C6A68}" type="slidenum">
              <a:rPr lang="de-DE" smtClean="0"/>
              <a:pPr/>
              <a:t>13</a:t>
            </a:fld>
            <a:endParaRPr lang="de-DE" dirty="0"/>
          </a:p>
        </p:txBody>
      </p:sp>
      <p:pic>
        <p:nvPicPr>
          <p:cNvPr id="9" name="Picture 2" descr="MNIST database - Wikipedia">
            <a:extLst>
              <a:ext uri="{FF2B5EF4-FFF2-40B4-BE49-F238E27FC236}">
                <a16:creationId xmlns:a16="http://schemas.microsoft.com/office/drawing/2014/main" id="{2E780A42-8942-5B38-501F-DDABF458E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5480" y="2557462"/>
            <a:ext cx="4051300"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16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A029DE1-5DB4-D302-D74F-97B39EFF6C25}"/>
              </a:ext>
            </a:extLst>
          </p:cNvPr>
          <p:cNvSpPr>
            <a:spLocks noGrp="1"/>
          </p:cNvSpPr>
          <p:nvPr>
            <p:ph sz="half" idx="1"/>
          </p:nvPr>
        </p:nvSpPr>
        <p:spPr>
          <a:xfrm>
            <a:off x="7256366" y="2565000"/>
            <a:ext cx="4536013" cy="4464049"/>
          </a:xfrm>
        </p:spPr>
        <p:txBody>
          <a:bodyPr/>
          <a:lstStyle/>
          <a:p>
            <a:pPr marL="285750" indent="-285750">
              <a:buFont typeface="Arial" panose="020B0604020202020204" pitchFamily="34" charset="0"/>
              <a:buChar char="•"/>
            </a:pPr>
            <a:r>
              <a:rPr lang="de-DE" b="0" dirty="0" err="1"/>
              <a:t>Neuronenfeld</a:t>
            </a:r>
            <a:r>
              <a:rPr lang="de-DE" b="0" dirty="0"/>
              <a:t> </a:t>
            </a:r>
            <a:r>
              <a:rPr lang="de-DE" dirty="0"/>
              <a:t>28x28</a:t>
            </a:r>
            <a:r>
              <a:rPr lang="de-DE" b="0" dirty="0"/>
              <a:t> = 784 Pixel</a:t>
            </a:r>
          </a:p>
          <a:p>
            <a:pPr marL="285750" indent="-285750">
              <a:buFont typeface="Arial" panose="020B0604020202020204" pitchFamily="34" charset="0"/>
              <a:buChar char="•"/>
            </a:pPr>
            <a:endParaRPr lang="de-DE" b="0" dirty="0"/>
          </a:p>
          <a:p>
            <a:pPr marL="285750" indent="-285750">
              <a:buFont typeface="Arial" panose="020B0604020202020204" pitchFamily="34" charset="0"/>
              <a:buChar char="•"/>
            </a:pPr>
            <a:r>
              <a:rPr lang="de-DE" b="0" dirty="0"/>
              <a:t>Jedes </a:t>
            </a:r>
            <a:r>
              <a:rPr lang="de-DE" dirty="0"/>
              <a:t>Neuron</a:t>
            </a:r>
            <a:r>
              <a:rPr lang="de-DE" b="0" dirty="0"/>
              <a:t> nimmt Wert zwischen </a:t>
            </a:r>
            <a:r>
              <a:rPr lang="de-DE" dirty="0"/>
              <a:t>0 u. 1 </a:t>
            </a:r>
            <a:r>
              <a:rPr lang="de-DE" b="0" dirty="0"/>
              <a:t>an</a:t>
            </a:r>
          </a:p>
          <a:p>
            <a:pPr marL="285750" indent="-285750">
              <a:buFont typeface="Arial" panose="020B0604020202020204" pitchFamily="34" charset="0"/>
              <a:buChar char="•"/>
            </a:pPr>
            <a:endParaRPr lang="de-DE" b="0" dirty="0"/>
          </a:p>
          <a:p>
            <a:r>
              <a:rPr lang="de-DE" b="0" dirty="0"/>
              <a:t>Je heller, desto höher der Wert (näher an 1)</a:t>
            </a:r>
          </a:p>
          <a:p>
            <a:r>
              <a:rPr lang="de-DE" b="0" dirty="0"/>
              <a:t>Je dunkler, desto kleiner der Wert (näher an 0)</a:t>
            </a:r>
          </a:p>
          <a:p>
            <a:endParaRPr lang="de-DE" b="0" dirty="0"/>
          </a:p>
          <a:p>
            <a:r>
              <a:rPr lang="en-US" b="0" dirty="0">
                <a:sym typeface="Wingdings" panose="05000000000000000000" pitchFamily="2" charset="2"/>
              </a:rPr>
              <a:t> </a:t>
            </a:r>
            <a:r>
              <a:rPr lang="en-US" b="0" dirty="0" err="1">
                <a:sym typeface="Wingdings" panose="05000000000000000000" pitchFamily="2" charset="2"/>
              </a:rPr>
              <a:t>Jedes</a:t>
            </a:r>
            <a:r>
              <a:rPr lang="en-US" b="0" dirty="0">
                <a:sym typeface="Wingdings" panose="05000000000000000000" pitchFamily="2" charset="2"/>
              </a:rPr>
              <a:t> Neuron </a:t>
            </a:r>
            <a:r>
              <a:rPr lang="en-US" b="0" dirty="0" err="1">
                <a:sym typeface="Wingdings" panose="05000000000000000000" pitchFamily="2" charset="2"/>
              </a:rPr>
              <a:t>im</a:t>
            </a:r>
            <a:r>
              <a:rPr lang="en-US" b="0" dirty="0">
                <a:sym typeface="Wingdings" panose="05000000000000000000" pitchFamily="2" charset="2"/>
              </a:rPr>
              <a:t> Input-Layer </a:t>
            </a:r>
            <a:r>
              <a:rPr lang="en-US" b="0" dirty="0" err="1">
                <a:sym typeface="Wingdings" panose="05000000000000000000" pitchFamily="2" charset="2"/>
              </a:rPr>
              <a:t>ist</a:t>
            </a:r>
            <a:r>
              <a:rPr lang="en-US" b="0" dirty="0">
                <a:sym typeface="Wingdings" panose="05000000000000000000" pitchFamily="2" charset="2"/>
              </a:rPr>
              <a:t> f</a:t>
            </a:r>
            <a:r>
              <a:rPr lang="de-DE" b="0" dirty="0" err="1">
                <a:sym typeface="Wingdings" panose="05000000000000000000" pitchFamily="2" charset="2"/>
              </a:rPr>
              <a:t>ür</a:t>
            </a:r>
            <a:r>
              <a:rPr lang="de-DE" b="0" dirty="0">
                <a:sym typeface="Wingdings" panose="05000000000000000000" pitchFamily="2" charset="2"/>
              </a:rPr>
              <a:t> ein Pixel zuständig</a:t>
            </a:r>
            <a:endParaRPr lang="de-DE" b="0" dirty="0"/>
          </a:p>
          <a:p>
            <a:pPr marL="285750" indent="-285750">
              <a:buFont typeface="Arial" panose="020B0604020202020204" pitchFamily="34" charset="0"/>
              <a:buChar char="•"/>
            </a:pPr>
            <a:endParaRPr lang="de-DE" b="0" dirty="0"/>
          </a:p>
          <a:p>
            <a:pPr marL="285750" indent="-285750">
              <a:buFont typeface="Arial" panose="020B0604020202020204" pitchFamily="34" charset="0"/>
              <a:buChar char="•"/>
            </a:pPr>
            <a:endParaRPr lang="de-DE" b="0" dirty="0"/>
          </a:p>
        </p:txBody>
      </p:sp>
      <p:sp>
        <p:nvSpPr>
          <p:cNvPr id="3" name="Textplatzhalter 2">
            <a:extLst>
              <a:ext uri="{FF2B5EF4-FFF2-40B4-BE49-F238E27FC236}">
                <a16:creationId xmlns:a16="http://schemas.microsoft.com/office/drawing/2014/main" id="{5A373FC0-611D-B341-E502-5B5C3A84BF11}"/>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3138FC28-41CD-25F9-FCA2-BBBAEF4AC410}"/>
              </a:ext>
            </a:extLst>
          </p:cNvPr>
          <p:cNvSpPr>
            <a:spLocks noGrp="1"/>
          </p:cNvSpPr>
          <p:nvPr>
            <p:ph type="title"/>
          </p:nvPr>
        </p:nvSpPr>
        <p:spPr/>
        <p:txBody>
          <a:bodyPr/>
          <a:lstStyle/>
          <a:p>
            <a:r>
              <a:rPr lang="de-DE" dirty="0"/>
              <a:t>Input - Verarbeitung</a:t>
            </a:r>
          </a:p>
        </p:txBody>
      </p:sp>
      <p:sp>
        <p:nvSpPr>
          <p:cNvPr id="5" name="Textplatzhalter 4">
            <a:extLst>
              <a:ext uri="{FF2B5EF4-FFF2-40B4-BE49-F238E27FC236}">
                <a16:creationId xmlns:a16="http://schemas.microsoft.com/office/drawing/2014/main" id="{BF4C159B-6A24-18F4-14C5-4FCD9B16F2CC}"/>
              </a:ext>
            </a:extLst>
          </p:cNvPr>
          <p:cNvSpPr>
            <a:spLocks noGrp="1"/>
          </p:cNvSpPr>
          <p:nvPr>
            <p:ph type="body" sz="quarter" idx="14"/>
          </p:nvPr>
        </p:nvSpPr>
        <p:spPr/>
        <p:txBody>
          <a:bodyPr/>
          <a:lstStyle/>
          <a:p>
            <a:r>
              <a:rPr lang="de-DE" dirty="0"/>
              <a:t>02</a:t>
            </a:r>
          </a:p>
        </p:txBody>
      </p:sp>
      <p:sp>
        <p:nvSpPr>
          <p:cNvPr id="6" name="Datumsplatzhalter 5">
            <a:extLst>
              <a:ext uri="{FF2B5EF4-FFF2-40B4-BE49-F238E27FC236}">
                <a16:creationId xmlns:a16="http://schemas.microsoft.com/office/drawing/2014/main" id="{7E28EBFE-E924-A86E-0993-97FC1AA89539}"/>
              </a:ext>
            </a:extLst>
          </p:cNvPr>
          <p:cNvSpPr>
            <a:spLocks noGrp="1"/>
          </p:cNvSpPr>
          <p:nvPr>
            <p:ph type="dt" sz="half" idx="15"/>
          </p:nvPr>
        </p:nvSpPr>
        <p:spPr/>
        <p:txBody>
          <a:bodyPr/>
          <a:lstStyle/>
          <a:p>
            <a:fld id="{0710F3BA-365C-0244-A144-32F7D6D03DF3}" type="datetime1">
              <a:rPr lang="de-DE" smtClean="0"/>
              <a:pPr/>
              <a:t>23.05.2022</a:t>
            </a:fld>
            <a:endParaRPr lang="de-DE" dirty="0"/>
          </a:p>
        </p:txBody>
      </p:sp>
      <p:sp>
        <p:nvSpPr>
          <p:cNvPr id="7" name="Fußzeilenplatzhalter 6">
            <a:extLst>
              <a:ext uri="{FF2B5EF4-FFF2-40B4-BE49-F238E27FC236}">
                <a16:creationId xmlns:a16="http://schemas.microsoft.com/office/drawing/2014/main" id="{1BB64B99-1BA9-96FC-5A3D-FEC05C859950}"/>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683CC7A5-4788-5690-8344-A9682FA8750B}"/>
              </a:ext>
            </a:extLst>
          </p:cNvPr>
          <p:cNvSpPr>
            <a:spLocks noGrp="1"/>
          </p:cNvSpPr>
          <p:nvPr>
            <p:ph type="sldNum" sz="quarter" idx="17"/>
          </p:nvPr>
        </p:nvSpPr>
        <p:spPr/>
        <p:txBody>
          <a:bodyPr/>
          <a:lstStyle/>
          <a:p>
            <a:fld id="{8CFDFCC3-8B40-4EE5-B231-005F2F1C6A68}" type="slidenum">
              <a:rPr lang="de-DE" smtClean="0"/>
              <a:pPr/>
              <a:t>14</a:t>
            </a:fld>
            <a:endParaRPr lang="de-DE" dirty="0"/>
          </a:p>
        </p:txBody>
      </p:sp>
      <p:sp>
        <p:nvSpPr>
          <p:cNvPr id="11" name="Ellipse 10">
            <a:extLst>
              <a:ext uri="{FF2B5EF4-FFF2-40B4-BE49-F238E27FC236}">
                <a16:creationId xmlns:a16="http://schemas.microsoft.com/office/drawing/2014/main" id="{79CEC510-538B-3A58-0B91-AF8E0C277C54}"/>
              </a:ext>
            </a:extLst>
          </p:cNvPr>
          <p:cNvSpPr/>
          <p:nvPr/>
        </p:nvSpPr>
        <p:spPr bwMode="gray">
          <a:xfrm>
            <a:off x="5664000" y="3285000"/>
            <a:ext cx="864000" cy="864000"/>
          </a:xfrm>
          <a:prstGeom prst="ellipse">
            <a:avLst/>
          </a:prstGeom>
          <a:solidFill>
            <a:schemeClr val="bg1">
              <a:lumMod val="8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0.78</a:t>
            </a:r>
          </a:p>
        </p:txBody>
      </p:sp>
      <p:grpSp>
        <p:nvGrpSpPr>
          <p:cNvPr id="9" name="Gruppieren 8">
            <a:extLst>
              <a:ext uri="{FF2B5EF4-FFF2-40B4-BE49-F238E27FC236}">
                <a16:creationId xmlns:a16="http://schemas.microsoft.com/office/drawing/2014/main" id="{A2DAFA02-EDC4-AF51-E5C7-31F90ECD321C}"/>
              </a:ext>
            </a:extLst>
          </p:cNvPr>
          <p:cNvGrpSpPr/>
          <p:nvPr/>
        </p:nvGrpSpPr>
        <p:grpSpPr>
          <a:xfrm>
            <a:off x="103916" y="1135359"/>
            <a:ext cx="5211555" cy="5176105"/>
            <a:chOff x="103916" y="1135359"/>
            <a:chExt cx="5211555" cy="5176105"/>
          </a:xfrm>
        </p:grpSpPr>
        <p:pic>
          <p:nvPicPr>
            <p:cNvPr id="10" name="Grafik 9">
              <a:extLst>
                <a:ext uri="{FF2B5EF4-FFF2-40B4-BE49-F238E27FC236}">
                  <a16:creationId xmlns:a16="http://schemas.microsoft.com/office/drawing/2014/main" id="{4960BC27-3493-C304-F9FE-9EEE56C2B5F9}"/>
                </a:ext>
              </a:extLst>
            </p:cNvPr>
            <p:cNvPicPr>
              <a:picLocks noChangeAspect="1"/>
            </p:cNvPicPr>
            <p:nvPr/>
          </p:nvPicPr>
          <p:blipFill rotWithShape="1">
            <a:blip r:embed="rId3"/>
            <a:srcRect l="19256" t="10732"/>
            <a:stretch/>
          </p:blipFill>
          <p:spPr>
            <a:xfrm>
              <a:off x="839988" y="1839716"/>
              <a:ext cx="4398894" cy="4401885"/>
            </a:xfrm>
            <a:prstGeom prst="rect">
              <a:avLst/>
            </a:prstGeom>
          </p:spPr>
        </p:pic>
        <p:sp>
          <p:nvSpPr>
            <p:cNvPr id="13" name="Geschweifte Klammer links 12">
              <a:extLst>
                <a:ext uri="{FF2B5EF4-FFF2-40B4-BE49-F238E27FC236}">
                  <a16:creationId xmlns:a16="http://schemas.microsoft.com/office/drawing/2014/main" id="{BFE7BF9D-9A3B-A532-395C-33C6EC145FC5}"/>
                </a:ext>
              </a:extLst>
            </p:cNvPr>
            <p:cNvSpPr/>
            <p:nvPr/>
          </p:nvSpPr>
          <p:spPr bwMode="gray">
            <a:xfrm rot="5400000">
              <a:off x="2822003" y="-583714"/>
              <a:ext cx="450920" cy="4536016"/>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Geschweifte Klammer links 13">
              <a:extLst>
                <a:ext uri="{FF2B5EF4-FFF2-40B4-BE49-F238E27FC236}">
                  <a16:creationId xmlns:a16="http://schemas.microsoft.com/office/drawing/2014/main" id="{9E15E3E5-BBC5-2767-9379-EE2C6F160CE1}"/>
                </a:ext>
              </a:extLst>
            </p:cNvPr>
            <p:cNvSpPr/>
            <p:nvPr/>
          </p:nvSpPr>
          <p:spPr bwMode="gray">
            <a:xfrm>
              <a:off x="414870" y="1769852"/>
              <a:ext cx="450920" cy="4541612"/>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B45AB3A0-DBFB-600F-7C59-B13474BD4729}"/>
                </a:ext>
              </a:extLst>
            </p:cNvPr>
            <p:cNvSpPr txBox="1"/>
            <p:nvPr/>
          </p:nvSpPr>
          <p:spPr bwMode="gray">
            <a:xfrm>
              <a:off x="2928000" y="1135359"/>
              <a:ext cx="470537" cy="229497"/>
            </a:xfrm>
            <a:prstGeom prst="rect">
              <a:avLst/>
            </a:prstGeom>
            <a:noFill/>
          </p:spPr>
          <p:txBody>
            <a:bodyPr wrap="square" lIns="0" tIns="0" rIns="0" bIns="0" rtlCol="0">
              <a:noAutofit/>
            </a:bodyPr>
            <a:lstStyle/>
            <a:p>
              <a:r>
                <a:rPr lang="de-DE" sz="2000" dirty="0"/>
                <a:t>28</a:t>
              </a:r>
            </a:p>
          </p:txBody>
        </p:sp>
        <p:sp>
          <p:nvSpPr>
            <p:cNvPr id="16" name="Textfeld 15">
              <a:extLst>
                <a:ext uri="{FF2B5EF4-FFF2-40B4-BE49-F238E27FC236}">
                  <a16:creationId xmlns:a16="http://schemas.microsoft.com/office/drawing/2014/main" id="{C2A0AF2E-9009-1586-4A87-CEC2CFCBAADA}"/>
                </a:ext>
              </a:extLst>
            </p:cNvPr>
            <p:cNvSpPr txBox="1"/>
            <p:nvPr/>
          </p:nvSpPr>
          <p:spPr bwMode="gray">
            <a:xfrm>
              <a:off x="103916" y="3845607"/>
              <a:ext cx="470537" cy="229497"/>
            </a:xfrm>
            <a:prstGeom prst="rect">
              <a:avLst/>
            </a:prstGeom>
            <a:noFill/>
          </p:spPr>
          <p:txBody>
            <a:bodyPr wrap="square" lIns="0" tIns="0" rIns="0" bIns="0" rtlCol="0">
              <a:noAutofit/>
            </a:bodyPr>
            <a:lstStyle/>
            <a:p>
              <a:r>
                <a:rPr lang="de-DE" sz="2000" dirty="0"/>
                <a:t>28</a:t>
              </a:r>
              <a:endParaRPr lang="de-DE" sz="2800" dirty="0"/>
            </a:p>
          </p:txBody>
        </p:sp>
      </p:grpSp>
      <p:sp>
        <p:nvSpPr>
          <p:cNvPr id="18" name="Ellipse 17">
            <a:extLst>
              <a:ext uri="{FF2B5EF4-FFF2-40B4-BE49-F238E27FC236}">
                <a16:creationId xmlns:a16="http://schemas.microsoft.com/office/drawing/2014/main" id="{1FF253E3-93B9-7382-8D88-EE168FDCE4B2}"/>
              </a:ext>
            </a:extLst>
          </p:cNvPr>
          <p:cNvSpPr/>
          <p:nvPr/>
        </p:nvSpPr>
        <p:spPr bwMode="gray">
          <a:xfrm>
            <a:off x="5659175" y="3285000"/>
            <a:ext cx="864000" cy="864000"/>
          </a:xfrm>
          <a:prstGeom prst="ellipse">
            <a:avLst/>
          </a:prstGeom>
          <a:solidFill>
            <a:srgbClr val="4D4D4D"/>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0.22</a:t>
            </a:r>
          </a:p>
        </p:txBody>
      </p:sp>
      <p:pic>
        <p:nvPicPr>
          <p:cNvPr id="17" name="Picture 6" descr="What are Neural Networks? | IBM">
            <a:extLst>
              <a:ext uri="{FF2B5EF4-FFF2-40B4-BE49-F238E27FC236}">
                <a16:creationId xmlns:a16="http://schemas.microsoft.com/office/drawing/2014/main" id="{CBDA2A8E-93CA-0977-EB1D-C37A2278CC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33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5F6162C-448D-AB2D-3D39-AB5DEB55BE20}"/>
              </a:ext>
            </a:extLst>
          </p:cNvPr>
          <p:cNvSpPr>
            <a:spLocks noGrp="1"/>
          </p:cNvSpPr>
          <p:nvPr>
            <p:ph type="body" sz="quarter" idx="13"/>
          </p:nvPr>
        </p:nvSpPr>
        <p:spPr/>
        <p:txBody>
          <a:bodyPr/>
          <a:lstStyle/>
          <a:p>
            <a:endParaRPr lang="de-DE" dirty="0"/>
          </a:p>
        </p:txBody>
      </p:sp>
      <p:sp>
        <p:nvSpPr>
          <p:cNvPr id="4" name="Titel 3">
            <a:extLst>
              <a:ext uri="{FF2B5EF4-FFF2-40B4-BE49-F238E27FC236}">
                <a16:creationId xmlns:a16="http://schemas.microsoft.com/office/drawing/2014/main" id="{E19D2069-94FB-ADF1-ABBC-DDC1D2975038}"/>
              </a:ext>
            </a:extLst>
          </p:cNvPr>
          <p:cNvSpPr>
            <a:spLocks noGrp="1"/>
          </p:cNvSpPr>
          <p:nvPr>
            <p:ph type="title"/>
          </p:nvPr>
        </p:nvSpPr>
        <p:spPr/>
        <p:txBody>
          <a:bodyPr/>
          <a:lstStyle/>
          <a:p>
            <a:r>
              <a:rPr lang="de-DE" dirty="0"/>
              <a:t>Erweiterung des Datensatz</a:t>
            </a:r>
          </a:p>
        </p:txBody>
      </p:sp>
      <p:sp>
        <p:nvSpPr>
          <p:cNvPr id="5" name="Textplatzhalter 4">
            <a:extLst>
              <a:ext uri="{FF2B5EF4-FFF2-40B4-BE49-F238E27FC236}">
                <a16:creationId xmlns:a16="http://schemas.microsoft.com/office/drawing/2014/main" id="{2584CB4E-1874-8F87-BD6C-1140C81D4F23}"/>
              </a:ext>
            </a:extLst>
          </p:cNvPr>
          <p:cNvSpPr>
            <a:spLocks noGrp="1"/>
          </p:cNvSpPr>
          <p:nvPr>
            <p:ph type="body" sz="quarter" idx="14"/>
          </p:nvPr>
        </p:nvSpPr>
        <p:spPr/>
        <p:txBody>
          <a:bodyPr/>
          <a:lstStyle/>
          <a:p>
            <a:r>
              <a:rPr lang="de-DE" dirty="0"/>
              <a:t>02</a:t>
            </a:r>
          </a:p>
        </p:txBody>
      </p:sp>
      <p:sp>
        <p:nvSpPr>
          <p:cNvPr id="6" name="Datumsplatzhalter 5">
            <a:extLst>
              <a:ext uri="{FF2B5EF4-FFF2-40B4-BE49-F238E27FC236}">
                <a16:creationId xmlns:a16="http://schemas.microsoft.com/office/drawing/2014/main" id="{99A195D5-610D-3B0F-D813-EF71CBDFE3AC}"/>
              </a:ext>
            </a:extLst>
          </p:cNvPr>
          <p:cNvSpPr>
            <a:spLocks noGrp="1"/>
          </p:cNvSpPr>
          <p:nvPr>
            <p:ph type="dt" sz="half" idx="15"/>
          </p:nvPr>
        </p:nvSpPr>
        <p:spPr/>
        <p:txBody>
          <a:bodyPr/>
          <a:lstStyle/>
          <a:p>
            <a:fld id="{0710F3BA-365C-0244-A144-32F7D6D03DF3}" type="datetime1">
              <a:rPr lang="de-DE" smtClean="0"/>
              <a:pPr/>
              <a:t>23.05.2022</a:t>
            </a:fld>
            <a:endParaRPr lang="de-DE" dirty="0"/>
          </a:p>
        </p:txBody>
      </p:sp>
      <p:sp>
        <p:nvSpPr>
          <p:cNvPr id="7" name="Fußzeilenplatzhalter 6">
            <a:extLst>
              <a:ext uri="{FF2B5EF4-FFF2-40B4-BE49-F238E27FC236}">
                <a16:creationId xmlns:a16="http://schemas.microsoft.com/office/drawing/2014/main" id="{2DB341F6-D978-2828-7219-DF505A20696D}"/>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45187FCF-914C-3C37-1AD9-2704AE2B3661}"/>
              </a:ext>
            </a:extLst>
          </p:cNvPr>
          <p:cNvSpPr>
            <a:spLocks noGrp="1"/>
          </p:cNvSpPr>
          <p:nvPr>
            <p:ph type="sldNum" sz="quarter" idx="17"/>
          </p:nvPr>
        </p:nvSpPr>
        <p:spPr/>
        <p:txBody>
          <a:bodyPr/>
          <a:lstStyle/>
          <a:p>
            <a:fld id="{8CFDFCC3-8B40-4EE5-B231-005F2F1C6A68}" type="slidenum">
              <a:rPr lang="de-DE" smtClean="0"/>
              <a:pPr/>
              <a:t>15</a:t>
            </a:fld>
            <a:endParaRPr lang="de-DE" dirty="0"/>
          </a:p>
        </p:txBody>
      </p:sp>
      <p:grpSp>
        <p:nvGrpSpPr>
          <p:cNvPr id="13" name="Gruppieren 12">
            <a:extLst>
              <a:ext uri="{FF2B5EF4-FFF2-40B4-BE49-F238E27FC236}">
                <a16:creationId xmlns:a16="http://schemas.microsoft.com/office/drawing/2014/main" id="{C30ACA6F-9DB8-75F4-55FB-5695FE42AF22}"/>
              </a:ext>
            </a:extLst>
          </p:cNvPr>
          <p:cNvGrpSpPr/>
          <p:nvPr/>
        </p:nvGrpSpPr>
        <p:grpSpPr>
          <a:xfrm>
            <a:off x="407368" y="1533190"/>
            <a:ext cx="1127620" cy="1127620"/>
            <a:chOff x="1584380" y="1701000"/>
            <a:chExt cx="1127620" cy="1127620"/>
          </a:xfrm>
        </p:grpSpPr>
        <p:pic>
          <p:nvPicPr>
            <p:cNvPr id="22530" name="Picture 2" descr="Gitter Vorlage Symbol Design' Sticker | Spreadshirt">
              <a:extLst>
                <a:ext uri="{FF2B5EF4-FFF2-40B4-BE49-F238E27FC236}">
                  <a16:creationId xmlns:a16="http://schemas.microsoft.com/office/drawing/2014/main" id="{7176D680-4C17-AE2A-5CDE-14371F2BD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80" y="1701000"/>
              <a:ext cx="1127620" cy="11276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NIST database - Wikipedia">
              <a:extLst>
                <a:ext uri="{FF2B5EF4-FFF2-40B4-BE49-F238E27FC236}">
                  <a16:creationId xmlns:a16="http://schemas.microsoft.com/office/drawing/2014/main" id="{D75FF526-FB43-6A07-73B6-F772712C08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21" t="47063" r="91447" b="41248"/>
            <a:stretch/>
          </p:blipFill>
          <p:spPr bwMode="auto">
            <a:xfrm>
              <a:off x="1787176" y="1905424"/>
              <a:ext cx="576668" cy="76889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Inhaltsplatzhalter 11">
            <a:extLst>
              <a:ext uri="{FF2B5EF4-FFF2-40B4-BE49-F238E27FC236}">
                <a16:creationId xmlns:a16="http://schemas.microsoft.com/office/drawing/2014/main" id="{FFDB3E2E-DEDC-199F-8A18-469AA7DACBF1}"/>
              </a:ext>
            </a:extLst>
          </p:cNvPr>
          <p:cNvSpPr>
            <a:spLocks noGrp="1"/>
          </p:cNvSpPr>
          <p:nvPr>
            <p:ph sz="half" idx="1"/>
          </p:nvPr>
        </p:nvSpPr>
        <p:spPr>
          <a:xfrm>
            <a:off x="365243" y="3385053"/>
            <a:ext cx="11376645" cy="2160387"/>
          </a:xfrm>
        </p:spPr>
        <p:txBody>
          <a:bodyPr/>
          <a:lstStyle/>
          <a:p>
            <a:r>
              <a:rPr lang="de-DE" dirty="0"/>
              <a:t>Data </a:t>
            </a:r>
            <a:r>
              <a:rPr lang="de-DE" dirty="0" err="1"/>
              <a:t>without</a:t>
            </a:r>
            <a:r>
              <a:rPr lang="de-DE" dirty="0"/>
              <a:t> </a:t>
            </a:r>
            <a:r>
              <a:rPr lang="de-DE" dirty="0" err="1"/>
              <a:t>expandation</a:t>
            </a:r>
            <a:r>
              <a:rPr lang="de-DE" b="0" dirty="0"/>
              <a:t>: </a:t>
            </a:r>
            <a:r>
              <a:rPr lang="de-DE" b="0" u="sng" dirty="0"/>
              <a:t>70.000 Bilder</a:t>
            </a:r>
          </a:p>
          <a:p>
            <a:r>
              <a:rPr lang="de-DE" b="0" dirty="0"/>
              <a:t>50.000 (</a:t>
            </a:r>
            <a:r>
              <a:rPr lang="de-DE" b="0" dirty="0" err="1"/>
              <a:t>training_data</a:t>
            </a:r>
            <a:r>
              <a:rPr lang="de-DE" b="0" dirty="0"/>
              <a:t>) + 10.000 (</a:t>
            </a:r>
            <a:r>
              <a:rPr lang="de-DE" b="0" dirty="0" err="1"/>
              <a:t>validation_data</a:t>
            </a:r>
            <a:r>
              <a:rPr lang="de-DE" b="0" dirty="0"/>
              <a:t>) + 10.000 (</a:t>
            </a:r>
            <a:r>
              <a:rPr lang="de-DE" b="0" dirty="0" err="1"/>
              <a:t>test_data</a:t>
            </a:r>
            <a:r>
              <a:rPr lang="de-DE" b="0" dirty="0"/>
              <a:t>)</a:t>
            </a:r>
          </a:p>
          <a:p>
            <a:endParaRPr lang="de-DE" b="0" dirty="0"/>
          </a:p>
          <a:p>
            <a:r>
              <a:rPr lang="de-DE" dirty="0" err="1"/>
              <a:t>Expanded</a:t>
            </a:r>
            <a:r>
              <a:rPr lang="de-DE" dirty="0"/>
              <a:t> Data</a:t>
            </a:r>
            <a:r>
              <a:rPr lang="de-DE" b="0" dirty="0"/>
              <a:t>: </a:t>
            </a:r>
            <a:r>
              <a:rPr lang="de-DE" b="0" u="sng" dirty="0"/>
              <a:t>350.000 Bilder</a:t>
            </a:r>
          </a:p>
          <a:p>
            <a:r>
              <a:rPr lang="de-DE" b="0" dirty="0"/>
              <a:t>50.000 Training Data + 4 * 50.000 (Bilder nach oben, unten, links, recht) +					    10.000 Test Data + 4* 10.000 (Bilder nach oben, unten, links, recht) + 				              10.000 Validation Data + 4 * 10.000 (Bilder nach oben, unten, links, recht) </a:t>
            </a:r>
          </a:p>
          <a:p>
            <a:endParaRPr lang="de-DE" dirty="0"/>
          </a:p>
        </p:txBody>
      </p:sp>
      <p:grpSp>
        <p:nvGrpSpPr>
          <p:cNvPr id="15" name="Gruppieren 14">
            <a:extLst>
              <a:ext uri="{FF2B5EF4-FFF2-40B4-BE49-F238E27FC236}">
                <a16:creationId xmlns:a16="http://schemas.microsoft.com/office/drawing/2014/main" id="{82B93694-3E78-7B70-4ADB-3A7A0D3F6ADB}"/>
              </a:ext>
            </a:extLst>
          </p:cNvPr>
          <p:cNvGrpSpPr/>
          <p:nvPr/>
        </p:nvGrpSpPr>
        <p:grpSpPr>
          <a:xfrm>
            <a:off x="2289434" y="1533190"/>
            <a:ext cx="1127620" cy="1127620"/>
            <a:chOff x="1584380" y="1701000"/>
            <a:chExt cx="1127620" cy="1127620"/>
          </a:xfrm>
        </p:grpSpPr>
        <p:pic>
          <p:nvPicPr>
            <p:cNvPr id="16" name="Picture 2" descr="Gitter Vorlage Symbol Design' Sticker | Spreadshirt">
              <a:extLst>
                <a:ext uri="{FF2B5EF4-FFF2-40B4-BE49-F238E27FC236}">
                  <a16:creationId xmlns:a16="http://schemas.microsoft.com/office/drawing/2014/main" id="{271B4B11-BD41-4835-A079-C48FE625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80" y="1701000"/>
              <a:ext cx="1127620" cy="11276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MNIST database - Wikipedia">
              <a:extLst>
                <a:ext uri="{FF2B5EF4-FFF2-40B4-BE49-F238E27FC236}">
                  <a16:creationId xmlns:a16="http://schemas.microsoft.com/office/drawing/2014/main" id="{3902D1BA-ED2B-1C89-A749-CAE6CB63D1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21" t="47063" r="91447" b="41248"/>
            <a:stretch/>
          </p:blipFill>
          <p:spPr bwMode="auto">
            <a:xfrm>
              <a:off x="1787176" y="1773000"/>
              <a:ext cx="576668" cy="768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uppieren 17">
            <a:extLst>
              <a:ext uri="{FF2B5EF4-FFF2-40B4-BE49-F238E27FC236}">
                <a16:creationId xmlns:a16="http://schemas.microsoft.com/office/drawing/2014/main" id="{3C3B28A8-9DB7-09C7-AA73-9AE0702D8C77}"/>
              </a:ext>
            </a:extLst>
          </p:cNvPr>
          <p:cNvGrpSpPr/>
          <p:nvPr/>
        </p:nvGrpSpPr>
        <p:grpSpPr>
          <a:xfrm>
            <a:off x="4171500" y="1533190"/>
            <a:ext cx="1127620" cy="1127620"/>
            <a:chOff x="1584380" y="1701000"/>
            <a:chExt cx="1127620" cy="1127620"/>
          </a:xfrm>
        </p:grpSpPr>
        <p:pic>
          <p:nvPicPr>
            <p:cNvPr id="19" name="Picture 2" descr="Gitter Vorlage Symbol Design' Sticker | Spreadshirt">
              <a:extLst>
                <a:ext uri="{FF2B5EF4-FFF2-40B4-BE49-F238E27FC236}">
                  <a16:creationId xmlns:a16="http://schemas.microsoft.com/office/drawing/2014/main" id="{B9244C65-6928-E920-7AE3-293ED2D1A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80" y="1701000"/>
              <a:ext cx="1127620" cy="11276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NIST database - Wikipedia">
              <a:extLst>
                <a:ext uri="{FF2B5EF4-FFF2-40B4-BE49-F238E27FC236}">
                  <a16:creationId xmlns:a16="http://schemas.microsoft.com/office/drawing/2014/main" id="{9C896B11-8718-170F-2F9B-7FD37EC0BB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21" t="47063" r="91447" b="41248"/>
            <a:stretch/>
          </p:blipFill>
          <p:spPr bwMode="auto">
            <a:xfrm>
              <a:off x="1787176" y="2014162"/>
              <a:ext cx="576668" cy="768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uppieren 20">
            <a:extLst>
              <a:ext uri="{FF2B5EF4-FFF2-40B4-BE49-F238E27FC236}">
                <a16:creationId xmlns:a16="http://schemas.microsoft.com/office/drawing/2014/main" id="{A0C7F539-ABF7-662A-D409-87F1BB80AFEA}"/>
              </a:ext>
            </a:extLst>
          </p:cNvPr>
          <p:cNvGrpSpPr/>
          <p:nvPr/>
        </p:nvGrpSpPr>
        <p:grpSpPr>
          <a:xfrm>
            <a:off x="6053566" y="1533190"/>
            <a:ext cx="1127620" cy="1127620"/>
            <a:chOff x="1584380" y="1701000"/>
            <a:chExt cx="1127620" cy="1127620"/>
          </a:xfrm>
        </p:grpSpPr>
        <p:pic>
          <p:nvPicPr>
            <p:cNvPr id="22" name="Picture 2" descr="Gitter Vorlage Symbol Design' Sticker | Spreadshirt">
              <a:extLst>
                <a:ext uri="{FF2B5EF4-FFF2-40B4-BE49-F238E27FC236}">
                  <a16:creationId xmlns:a16="http://schemas.microsoft.com/office/drawing/2014/main" id="{FA56F157-BC93-2101-A0EA-96BA26BB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80" y="1701000"/>
              <a:ext cx="1127620" cy="11276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NIST database - Wikipedia">
              <a:extLst>
                <a:ext uri="{FF2B5EF4-FFF2-40B4-BE49-F238E27FC236}">
                  <a16:creationId xmlns:a16="http://schemas.microsoft.com/office/drawing/2014/main" id="{69D088BF-E0A3-F05D-CDB5-C5BF58D873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21" t="47063" r="91447" b="41248"/>
            <a:stretch/>
          </p:blipFill>
          <p:spPr bwMode="auto">
            <a:xfrm>
              <a:off x="1626146" y="1940810"/>
              <a:ext cx="576668" cy="768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uppieren 23">
            <a:extLst>
              <a:ext uri="{FF2B5EF4-FFF2-40B4-BE49-F238E27FC236}">
                <a16:creationId xmlns:a16="http://schemas.microsoft.com/office/drawing/2014/main" id="{4776408F-7130-14B5-780D-6496D2E1C6BC}"/>
              </a:ext>
            </a:extLst>
          </p:cNvPr>
          <p:cNvGrpSpPr/>
          <p:nvPr/>
        </p:nvGrpSpPr>
        <p:grpSpPr>
          <a:xfrm>
            <a:off x="7935633" y="1533190"/>
            <a:ext cx="1127620" cy="1127620"/>
            <a:chOff x="1584380" y="1701000"/>
            <a:chExt cx="1127620" cy="1127620"/>
          </a:xfrm>
        </p:grpSpPr>
        <p:pic>
          <p:nvPicPr>
            <p:cNvPr id="25" name="Picture 2" descr="Gitter Vorlage Symbol Design' Sticker | Spreadshirt">
              <a:extLst>
                <a:ext uri="{FF2B5EF4-FFF2-40B4-BE49-F238E27FC236}">
                  <a16:creationId xmlns:a16="http://schemas.microsoft.com/office/drawing/2014/main" id="{DD26D843-2363-4D41-CA8F-5D8145165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80" y="1701000"/>
              <a:ext cx="1127620" cy="11276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MNIST database - Wikipedia">
              <a:extLst>
                <a:ext uri="{FF2B5EF4-FFF2-40B4-BE49-F238E27FC236}">
                  <a16:creationId xmlns:a16="http://schemas.microsoft.com/office/drawing/2014/main" id="{C5372C20-A894-51AA-FA8F-4FBCD3C346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21" t="47063" r="91447" b="41248"/>
            <a:stretch/>
          </p:blipFill>
          <p:spPr bwMode="auto">
            <a:xfrm>
              <a:off x="1976079" y="1905424"/>
              <a:ext cx="576668" cy="76889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feld 13">
            <a:extLst>
              <a:ext uri="{FF2B5EF4-FFF2-40B4-BE49-F238E27FC236}">
                <a16:creationId xmlns:a16="http://schemas.microsoft.com/office/drawing/2014/main" id="{6B936275-5BB4-F555-CE24-F2F7A72359A5}"/>
              </a:ext>
            </a:extLst>
          </p:cNvPr>
          <p:cNvSpPr txBox="1"/>
          <p:nvPr/>
        </p:nvSpPr>
        <p:spPr bwMode="gray">
          <a:xfrm>
            <a:off x="2568000" y="2741223"/>
            <a:ext cx="1127620" cy="288000"/>
          </a:xfrm>
          <a:prstGeom prst="rect">
            <a:avLst/>
          </a:prstGeom>
          <a:noFill/>
        </p:spPr>
        <p:txBody>
          <a:bodyPr wrap="square" lIns="0" tIns="0" rIns="0" bIns="0" rtlCol="0">
            <a:noAutofit/>
          </a:bodyPr>
          <a:lstStyle/>
          <a:p>
            <a:r>
              <a:rPr lang="de-DE" dirty="0"/>
              <a:t>oben</a:t>
            </a:r>
          </a:p>
        </p:txBody>
      </p:sp>
      <p:sp>
        <p:nvSpPr>
          <p:cNvPr id="28" name="Textfeld 27">
            <a:extLst>
              <a:ext uri="{FF2B5EF4-FFF2-40B4-BE49-F238E27FC236}">
                <a16:creationId xmlns:a16="http://schemas.microsoft.com/office/drawing/2014/main" id="{6F5BB5AC-108A-0999-2E2A-47833A409B40}"/>
              </a:ext>
            </a:extLst>
          </p:cNvPr>
          <p:cNvSpPr txBox="1"/>
          <p:nvPr/>
        </p:nvSpPr>
        <p:spPr bwMode="gray">
          <a:xfrm>
            <a:off x="4439688" y="2741223"/>
            <a:ext cx="1127620" cy="288000"/>
          </a:xfrm>
          <a:prstGeom prst="rect">
            <a:avLst/>
          </a:prstGeom>
          <a:noFill/>
        </p:spPr>
        <p:txBody>
          <a:bodyPr wrap="square" lIns="0" tIns="0" rIns="0" bIns="0" rtlCol="0">
            <a:noAutofit/>
          </a:bodyPr>
          <a:lstStyle/>
          <a:p>
            <a:r>
              <a:rPr lang="de-DE" dirty="0"/>
              <a:t>unten</a:t>
            </a:r>
          </a:p>
        </p:txBody>
      </p:sp>
      <p:sp>
        <p:nvSpPr>
          <p:cNvPr id="29" name="Textfeld 28">
            <a:extLst>
              <a:ext uri="{FF2B5EF4-FFF2-40B4-BE49-F238E27FC236}">
                <a16:creationId xmlns:a16="http://schemas.microsoft.com/office/drawing/2014/main" id="{798EE768-6742-81D7-1F33-61827A4D8931}"/>
              </a:ext>
            </a:extLst>
          </p:cNvPr>
          <p:cNvSpPr txBox="1"/>
          <p:nvPr/>
        </p:nvSpPr>
        <p:spPr bwMode="gray">
          <a:xfrm>
            <a:off x="6312000" y="2741223"/>
            <a:ext cx="1127620" cy="288000"/>
          </a:xfrm>
          <a:prstGeom prst="rect">
            <a:avLst/>
          </a:prstGeom>
          <a:noFill/>
        </p:spPr>
        <p:txBody>
          <a:bodyPr wrap="square" lIns="0" tIns="0" rIns="0" bIns="0" rtlCol="0">
            <a:noAutofit/>
          </a:bodyPr>
          <a:lstStyle/>
          <a:p>
            <a:r>
              <a:rPr lang="de-DE" dirty="0"/>
              <a:t>links</a:t>
            </a:r>
          </a:p>
        </p:txBody>
      </p:sp>
      <p:sp>
        <p:nvSpPr>
          <p:cNvPr id="30" name="Textfeld 29">
            <a:extLst>
              <a:ext uri="{FF2B5EF4-FFF2-40B4-BE49-F238E27FC236}">
                <a16:creationId xmlns:a16="http://schemas.microsoft.com/office/drawing/2014/main" id="{251529E8-6625-D421-5C88-ED1BE5F440E5}"/>
              </a:ext>
            </a:extLst>
          </p:cNvPr>
          <p:cNvSpPr txBox="1"/>
          <p:nvPr/>
        </p:nvSpPr>
        <p:spPr bwMode="gray">
          <a:xfrm>
            <a:off x="8184312" y="2741223"/>
            <a:ext cx="1127620" cy="288000"/>
          </a:xfrm>
          <a:prstGeom prst="rect">
            <a:avLst/>
          </a:prstGeom>
          <a:noFill/>
        </p:spPr>
        <p:txBody>
          <a:bodyPr wrap="square" lIns="0" tIns="0" rIns="0" bIns="0" rtlCol="0">
            <a:noAutofit/>
          </a:bodyPr>
          <a:lstStyle/>
          <a:p>
            <a:r>
              <a:rPr lang="de-DE" dirty="0"/>
              <a:t>rechts</a:t>
            </a:r>
          </a:p>
        </p:txBody>
      </p:sp>
      <p:sp>
        <p:nvSpPr>
          <p:cNvPr id="27" name="Textfeld 26">
            <a:extLst>
              <a:ext uri="{FF2B5EF4-FFF2-40B4-BE49-F238E27FC236}">
                <a16:creationId xmlns:a16="http://schemas.microsoft.com/office/drawing/2014/main" id="{0DB84B80-AEE3-729B-114C-A25D4A9EFAD5}"/>
              </a:ext>
            </a:extLst>
          </p:cNvPr>
          <p:cNvSpPr txBox="1"/>
          <p:nvPr/>
        </p:nvSpPr>
        <p:spPr bwMode="gray">
          <a:xfrm>
            <a:off x="407368" y="6020976"/>
            <a:ext cx="5544632" cy="432328"/>
          </a:xfrm>
          <a:prstGeom prst="rect">
            <a:avLst/>
          </a:prstGeom>
          <a:noFill/>
        </p:spPr>
        <p:txBody>
          <a:bodyPr wrap="square" lIns="0" tIns="0" rIns="0" bIns="0" rtlCol="0">
            <a:noAutofit/>
          </a:bodyPr>
          <a:lstStyle/>
          <a:p>
            <a:r>
              <a:rPr lang="de-DE" b="0" dirty="0">
                <a:sym typeface="Wingdings" pitchFamily="2" charset="2"/>
              </a:rPr>
              <a:t> Zusammen gebündelt in </a:t>
            </a:r>
            <a:r>
              <a:rPr lang="de-DE" dirty="0" err="1">
                <a:sym typeface="Wingdings" pitchFamily="2" charset="2"/>
              </a:rPr>
              <a:t>training_data</a:t>
            </a:r>
            <a:endParaRPr lang="de-DE" dirty="0"/>
          </a:p>
          <a:p>
            <a:endParaRPr lang="de-DE" dirty="0"/>
          </a:p>
        </p:txBody>
      </p:sp>
      <p:pic>
        <p:nvPicPr>
          <p:cNvPr id="31" name="Picture 6" descr="What are Neural Networks? | IBM">
            <a:extLst>
              <a:ext uri="{FF2B5EF4-FFF2-40B4-BE49-F238E27FC236}">
                <a16:creationId xmlns:a16="http://schemas.microsoft.com/office/drawing/2014/main" id="{32262B87-943B-CDE9-2439-20864755F4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065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DB8226A-BA50-F72C-5032-30DE2A07FCE3}"/>
              </a:ext>
            </a:extLst>
          </p:cNvPr>
          <p:cNvSpPr>
            <a:spLocks noGrp="1"/>
          </p:cNvSpPr>
          <p:nvPr>
            <p:ph sz="half" idx="1"/>
          </p:nvPr>
        </p:nvSpPr>
        <p:spPr>
          <a:xfrm>
            <a:off x="6095368" y="2761093"/>
            <a:ext cx="5400013" cy="4464049"/>
          </a:xfrm>
        </p:spPr>
        <p:txBody>
          <a:bodyPr/>
          <a:lstStyle/>
          <a:p>
            <a:r>
              <a:rPr lang="de-DE" dirty="0"/>
              <a:t>31.565 Fünfen in unserem Datensatz</a:t>
            </a:r>
          </a:p>
          <a:p>
            <a:endParaRPr lang="de-DE" dirty="0"/>
          </a:p>
          <a:p>
            <a:r>
              <a:rPr lang="de-DE" dirty="0"/>
              <a:t>Alle Zahlen mit mehr als 31.565 Bildern sollen auf diese Anzahl begrenzt werden</a:t>
            </a:r>
          </a:p>
          <a:p>
            <a:endParaRPr lang="de-DE" dirty="0"/>
          </a:p>
          <a:p>
            <a:r>
              <a:rPr lang="de-DE" dirty="0">
                <a:sym typeface="Wingdings" panose="05000000000000000000" pitchFamily="2" charset="2"/>
              </a:rPr>
              <a:t> Jede Zahl hat die selbe Anzahl an Trainingsdaten</a:t>
            </a:r>
            <a:endParaRPr lang="de-DE" dirty="0"/>
          </a:p>
        </p:txBody>
      </p:sp>
      <p:sp>
        <p:nvSpPr>
          <p:cNvPr id="3" name="Textplatzhalter 2">
            <a:extLst>
              <a:ext uri="{FF2B5EF4-FFF2-40B4-BE49-F238E27FC236}">
                <a16:creationId xmlns:a16="http://schemas.microsoft.com/office/drawing/2014/main" id="{756268F6-963D-8423-78B2-6677DA23A8B9}"/>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A74AEF2D-7958-29A6-3D19-74C29517D1C9}"/>
              </a:ext>
            </a:extLst>
          </p:cNvPr>
          <p:cNvSpPr>
            <a:spLocks noGrp="1"/>
          </p:cNvSpPr>
          <p:nvPr>
            <p:ph type="title"/>
          </p:nvPr>
        </p:nvSpPr>
        <p:spPr/>
        <p:txBody>
          <a:bodyPr/>
          <a:lstStyle/>
          <a:p>
            <a:r>
              <a:rPr lang="de-DE" dirty="0" err="1"/>
              <a:t>Undersampling</a:t>
            </a:r>
            <a:endParaRPr lang="de-DE" dirty="0"/>
          </a:p>
        </p:txBody>
      </p:sp>
      <p:sp>
        <p:nvSpPr>
          <p:cNvPr id="5" name="Textplatzhalter 4">
            <a:extLst>
              <a:ext uri="{FF2B5EF4-FFF2-40B4-BE49-F238E27FC236}">
                <a16:creationId xmlns:a16="http://schemas.microsoft.com/office/drawing/2014/main" id="{45D9B812-64B6-0271-B562-BE98800CBCB2}"/>
              </a:ext>
            </a:extLst>
          </p:cNvPr>
          <p:cNvSpPr>
            <a:spLocks noGrp="1"/>
          </p:cNvSpPr>
          <p:nvPr>
            <p:ph type="body" sz="quarter" idx="14"/>
          </p:nvPr>
        </p:nvSpPr>
        <p:spPr/>
        <p:txBody>
          <a:bodyPr/>
          <a:lstStyle/>
          <a:p>
            <a:r>
              <a:rPr lang="de-DE" dirty="0"/>
              <a:t>02</a:t>
            </a:r>
          </a:p>
        </p:txBody>
      </p:sp>
      <p:sp>
        <p:nvSpPr>
          <p:cNvPr id="6" name="Datumsplatzhalter 5">
            <a:extLst>
              <a:ext uri="{FF2B5EF4-FFF2-40B4-BE49-F238E27FC236}">
                <a16:creationId xmlns:a16="http://schemas.microsoft.com/office/drawing/2014/main" id="{BA8177BB-5769-9830-455A-6B17441A1E1F}"/>
              </a:ext>
            </a:extLst>
          </p:cNvPr>
          <p:cNvSpPr>
            <a:spLocks noGrp="1"/>
          </p:cNvSpPr>
          <p:nvPr>
            <p:ph type="dt" sz="half" idx="15"/>
          </p:nvPr>
        </p:nvSpPr>
        <p:spPr/>
        <p:txBody>
          <a:bodyPr/>
          <a:lstStyle/>
          <a:p>
            <a:pPr algn="r"/>
            <a:fld id="{0710F3BA-365C-0244-A144-32F7D6D03DF3}" type="datetime1">
              <a:rPr lang="de-DE" smtClean="0"/>
              <a:t>23.05.2022</a:t>
            </a:fld>
            <a:endParaRPr lang="de-DE" dirty="0"/>
          </a:p>
        </p:txBody>
      </p:sp>
      <p:sp>
        <p:nvSpPr>
          <p:cNvPr id="7" name="Fußzeilenplatzhalter 6">
            <a:extLst>
              <a:ext uri="{FF2B5EF4-FFF2-40B4-BE49-F238E27FC236}">
                <a16:creationId xmlns:a16="http://schemas.microsoft.com/office/drawing/2014/main" id="{F1118C55-90AA-33E9-541E-7B3B3BDE75CA}"/>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3FCB0D81-41D9-6235-C1F5-F9A364A662D7}"/>
              </a:ext>
            </a:extLst>
          </p:cNvPr>
          <p:cNvSpPr>
            <a:spLocks noGrp="1"/>
          </p:cNvSpPr>
          <p:nvPr>
            <p:ph type="sldNum" sz="quarter" idx="17"/>
          </p:nvPr>
        </p:nvSpPr>
        <p:spPr/>
        <p:txBody>
          <a:bodyPr/>
          <a:lstStyle/>
          <a:p>
            <a:fld id="{8CFDFCC3-8B40-4EE5-B231-005F2F1C6A68}" type="slidenum">
              <a:rPr lang="de-DE" smtClean="0"/>
              <a:pPr/>
              <a:t>16</a:t>
            </a:fld>
            <a:endParaRPr lang="de-DE" dirty="0"/>
          </a:p>
        </p:txBody>
      </p:sp>
      <p:grpSp>
        <p:nvGrpSpPr>
          <p:cNvPr id="13" name="Gruppieren 12">
            <a:extLst>
              <a:ext uri="{FF2B5EF4-FFF2-40B4-BE49-F238E27FC236}">
                <a16:creationId xmlns:a16="http://schemas.microsoft.com/office/drawing/2014/main" id="{E2403D8F-B293-D507-BC92-222FBFB40E3E}"/>
              </a:ext>
            </a:extLst>
          </p:cNvPr>
          <p:cNvGrpSpPr/>
          <p:nvPr/>
        </p:nvGrpSpPr>
        <p:grpSpPr>
          <a:xfrm>
            <a:off x="407368" y="1786680"/>
            <a:ext cx="4841339" cy="4210330"/>
            <a:chOff x="407368" y="2243018"/>
            <a:chExt cx="4319998" cy="3850290"/>
          </a:xfrm>
        </p:grpSpPr>
        <p:pic>
          <p:nvPicPr>
            <p:cNvPr id="10" name="Grafik 9">
              <a:extLst>
                <a:ext uri="{FF2B5EF4-FFF2-40B4-BE49-F238E27FC236}">
                  <a16:creationId xmlns:a16="http://schemas.microsoft.com/office/drawing/2014/main" id="{EF912F01-A803-8112-B0C2-A4D02D91223F}"/>
                </a:ext>
              </a:extLst>
            </p:cNvPr>
            <p:cNvPicPr>
              <a:picLocks noChangeAspect="1"/>
            </p:cNvPicPr>
            <p:nvPr/>
          </p:nvPicPr>
          <p:blipFill>
            <a:blip r:embed="rId3"/>
            <a:stretch>
              <a:fillRect/>
            </a:stretch>
          </p:blipFill>
          <p:spPr>
            <a:xfrm>
              <a:off x="407368" y="2243018"/>
              <a:ext cx="4319998" cy="3850290"/>
            </a:xfrm>
            <a:prstGeom prst="rect">
              <a:avLst/>
            </a:prstGeom>
          </p:spPr>
        </p:pic>
        <p:cxnSp>
          <p:nvCxnSpPr>
            <p:cNvPr id="12" name="Gerader Verbinder 11">
              <a:extLst>
                <a:ext uri="{FF2B5EF4-FFF2-40B4-BE49-F238E27FC236}">
                  <a16:creationId xmlns:a16="http://schemas.microsoft.com/office/drawing/2014/main" id="{8369FDCC-9968-6C67-D0FE-8C2768CB5744}"/>
                </a:ext>
              </a:extLst>
            </p:cNvPr>
            <p:cNvCxnSpPr/>
            <p:nvPr/>
          </p:nvCxnSpPr>
          <p:spPr bwMode="gray">
            <a:xfrm>
              <a:off x="839988" y="3141000"/>
              <a:ext cx="3599700"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pic>
        <p:nvPicPr>
          <p:cNvPr id="14" name="Picture 6" descr="What are Neural Networks? | IBM">
            <a:extLst>
              <a:ext uri="{FF2B5EF4-FFF2-40B4-BE49-F238E27FC236}">
                <a16:creationId xmlns:a16="http://schemas.microsoft.com/office/drawing/2014/main" id="{7F1F5363-A1D1-839B-E100-E8C46A08FB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29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3A68F36-E0C2-5543-F183-F8004D37EB27}"/>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4ED96AF9-22E6-661D-1C10-79855596DC02}"/>
              </a:ext>
            </a:extLst>
          </p:cNvPr>
          <p:cNvSpPr>
            <a:spLocks noGrp="1"/>
          </p:cNvSpPr>
          <p:nvPr>
            <p:ph type="title"/>
          </p:nvPr>
        </p:nvSpPr>
        <p:spPr/>
        <p:txBody>
          <a:bodyPr/>
          <a:lstStyle/>
          <a:p>
            <a:r>
              <a:rPr lang="de-DE" dirty="0"/>
              <a:t>Unser erstes / simples Modell</a:t>
            </a:r>
          </a:p>
        </p:txBody>
      </p:sp>
      <p:sp>
        <p:nvSpPr>
          <p:cNvPr id="5" name="Textplatzhalter 4">
            <a:extLst>
              <a:ext uri="{FF2B5EF4-FFF2-40B4-BE49-F238E27FC236}">
                <a16:creationId xmlns:a16="http://schemas.microsoft.com/office/drawing/2014/main" id="{4F675E97-48B3-C1A5-BCAB-3604CF2AC403}"/>
              </a:ext>
            </a:extLst>
          </p:cNvPr>
          <p:cNvSpPr>
            <a:spLocks noGrp="1"/>
          </p:cNvSpPr>
          <p:nvPr>
            <p:ph type="body" sz="quarter" idx="14"/>
          </p:nvPr>
        </p:nvSpPr>
        <p:spPr/>
        <p:txBody>
          <a:bodyPr/>
          <a:lstStyle/>
          <a:p>
            <a:r>
              <a:rPr lang="de-DE" dirty="0"/>
              <a:t>02</a:t>
            </a:r>
          </a:p>
        </p:txBody>
      </p:sp>
      <p:sp>
        <p:nvSpPr>
          <p:cNvPr id="6" name="Datumsplatzhalter 5">
            <a:extLst>
              <a:ext uri="{FF2B5EF4-FFF2-40B4-BE49-F238E27FC236}">
                <a16:creationId xmlns:a16="http://schemas.microsoft.com/office/drawing/2014/main" id="{6E5F593C-660F-D300-7841-2F260B21D894}"/>
              </a:ext>
            </a:extLst>
          </p:cNvPr>
          <p:cNvSpPr>
            <a:spLocks noGrp="1"/>
          </p:cNvSpPr>
          <p:nvPr>
            <p:ph type="dt" sz="half" idx="15"/>
          </p:nvPr>
        </p:nvSpPr>
        <p:spPr/>
        <p:txBody>
          <a:bodyPr/>
          <a:lstStyle/>
          <a:p>
            <a:fld id="{48C4FC75-14DE-204B-A112-8EC1E37B840C}" type="datetime1">
              <a:rPr lang="de-DE" smtClean="0"/>
              <a:t>23.05.2022</a:t>
            </a:fld>
            <a:endParaRPr lang="de-DE" dirty="0"/>
          </a:p>
        </p:txBody>
      </p:sp>
      <p:sp>
        <p:nvSpPr>
          <p:cNvPr id="7" name="Fußzeilenplatzhalter 6">
            <a:extLst>
              <a:ext uri="{FF2B5EF4-FFF2-40B4-BE49-F238E27FC236}">
                <a16:creationId xmlns:a16="http://schemas.microsoft.com/office/drawing/2014/main" id="{5098043B-9991-BDD1-50D2-44653A947EA0}"/>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D4637AA1-FD0A-2541-190D-ED56B4281FD5}"/>
              </a:ext>
            </a:extLst>
          </p:cNvPr>
          <p:cNvSpPr>
            <a:spLocks noGrp="1"/>
          </p:cNvSpPr>
          <p:nvPr>
            <p:ph type="sldNum" sz="quarter" idx="17"/>
          </p:nvPr>
        </p:nvSpPr>
        <p:spPr/>
        <p:txBody>
          <a:bodyPr/>
          <a:lstStyle/>
          <a:p>
            <a:fld id="{8CFDFCC3-8B40-4EE5-B231-005F2F1C6A68}" type="slidenum">
              <a:rPr lang="de-DE" smtClean="0"/>
              <a:pPr/>
              <a:t>17</a:t>
            </a:fld>
            <a:endParaRPr lang="de-DE" dirty="0"/>
          </a:p>
        </p:txBody>
      </p:sp>
      <p:pic>
        <p:nvPicPr>
          <p:cNvPr id="9" name="Picture 6" descr="What are Neural Networks? | IBM">
            <a:extLst>
              <a:ext uri="{FF2B5EF4-FFF2-40B4-BE49-F238E27FC236}">
                <a16:creationId xmlns:a16="http://schemas.microsoft.com/office/drawing/2014/main" id="{C1476091-76AA-9140-D276-0DF5283714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Sequenz 02" descr="Sequenz 02">
            <a:hlinkClick r:id="" action="ppaction://media"/>
            <a:extLst>
              <a:ext uri="{FF2B5EF4-FFF2-40B4-BE49-F238E27FC236}">
                <a16:creationId xmlns:a16="http://schemas.microsoft.com/office/drawing/2014/main" id="{E9E72149-CC9A-2AC2-CD0D-3604E196BC7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336000" y="2230430"/>
            <a:ext cx="6762500" cy="3804218"/>
          </a:xfrm>
        </p:spPr>
      </p:pic>
      <p:sp>
        <p:nvSpPr>
          <p:cNvPr id="2" name="Textfeld 1">
            <a:extLst>
              <a:ext uri="{FF2B5EF4-FFF2-40B4-BE49-F238E27FC236}">
                <a16:creationId xmlns:a16="http://schemas.microsoft.com/office/drawing/2014/main" id="{14CEB95A-B14B-BDD5-9CC3-5163F6A37B80}"/>
              </a:ext>
            </a:extLst>
          </p:cNvPr>
          <p:cNvSpPr txBox="1"/>
          <p:nvPr/>
        </p:nvSpPr>
        <p:spPr bwMode="gray">
          <a:xfrm>
            <a:off x="7248000" y="2414946"/>
            <a:ext cx="4248001" cy="3489022"/>
          </a:xfrm>
          <a:prstGeom prst="rect">
            <a:avLst/>
          </a:prstGeom>
          <a:noFill/>
        </p:spPr>
        <p:txBody>
          <a:bodyPr wrap="square" lIns="0" tIns="0" rIns="0" bIns="0" rtlCol="0">
            <a:noAutofit/>
          </a:bodyPr>
          <a:lstStyle/>
          <a:p>
            <a:r>
              <a:rPr lang="de-DE" b="0" dirty="0"/>
              <a:t>Jedes Neuron im Hidden</a:t>
            </a:r>
            <a:r>
              <a:rPr lang="en-US" b="0" dirty="0"/>
              <a:t>-Layer </a:t>
            </a:r>
            <a:r>
              <a:rPr lang="en-US" b="0" dirty="0" err="1"/>
              <a:t>bekommt</a:t>
            </a:r>
            <a:r>
              <a:rPr lang="en-US" b="0" dirty="0"/>
              <a:t> </a:t>
            </a:r>
            <a:r>
              <a:rPr lang="en-US" b="0" dirty="0" err="1"/>
              <a:t>einen</a:t>
            </a:r>
            <a:r>
              <a:rPr lang="en-US" b="0" dirty="0"/>
              <a:t> Input von </a:t>
            </a:r>
            <a:r>
              <a:rPr lang="en-US" b="0" dirty="0" err="1"/>
              <a:t>allen</a:t>
            </a:r>
            <a:r>
              <a:rPr lang="en-US" b="0" dirty="0"/>
              <a:t> </a:t>
            </a:r>
            <a:r>
              <a:rPr lang="en-US" b="0" dirty="0" err="1"/>
              <a:t>Neuronen</a:t>
            </a:r>
            <a:r>
              <a:rPr lang="en-US" b="0" dirty="0"/>
              <a:t> der </a:t>
            </a:r>
            <a:r>
              <a:rPr lang="en-US" b="0" dirty="0" err="1"/>
              <a:t>Schicht</a:t>
            </a:r>
            <a:r>
              <a:rPr lang="en-US" b="0" dirty="0"/>
              <a:t> </a:t>
            </a:r>
            <a:r>
              <a:rPr lang="en-US" b="0" dirty="0" err="1"/>
              <a:t>davor</a:t>
            </a:r>
            <a:endParaRPr lang="en-US" b="0" dirty="0"/>
          </a:p>
          <a:p>
            <a:endParaRPr lang="en-US" b="0" dirty="0"/>
          </a:p>
          <a:p>
            <a:r>
              <a:rPr lang="de-DE" b="0" dirty="0"/>
              <a:t>2 Hidden Layer mit 16 Neuronen</a:t>
            </a:r>
          </a:p>
          <a:p>
            <a:endParaRPr lang="en-US" b="0" dirty="0"/>
          </a:p>
          <a:p>
            <a:r>
              <a:rPr lang="en-US" b="0" dirty="0" err="1"/>
              <a:t>Jedes</a:t>
            </a:r>
            <a:r>
              <a:rPr lang="en-US" b="0" dirty="0"/>
              <a:t> Neuron </a:t>
            </a:r>
            <a:r>
              <a:rPr lang="en-US" b="0" dirty="0" err="1"/>
              <a:t>besitzt</a:t>
            </a:r>
            <a:r>
              <a:rPr lang="en-US" b="0" dirty="0"/>
              <a:t> </a:t>
            </a:r>
            <a:r>
              <a:rPr lang="en-US" b="0" dirty="0" err="1"/>
              <a:t>eigene</a:t>
            </a:r>
            <a:r>
              <a:rPr lang="en-US" b="0" dirty="0"/>
              <a:t> Weights</a:t>
            </a:r>
          </a:p>
          <a:p>
            <a:r>
              <a:rPr lang="de-DE" dirty="0"/>
              <a:t>784×16+16×16+16×10 </a:t>
            </a:r>
            <a:r>
              <a:rPr lang="de-DE" dirty="0" err="1"/>
              <a:t>weights</a:t>
            </a:r>
            <a:endParaRPr lang="de-DE" dirty="0"/>
          </a:p>
          <a:p>
            <a:r>
              <a:rPr lang="de-DE" dirty="0"/>
              <a:t>16 +16+10 </a:t>
            </a:r>
            <a:r>
              <a:rPr lang="de-DE" dirty="0" err="1"/>
              <a:t>biases</a:t>
            </a:r>
            <a:endParaRPr lang="de-DE" dirty="0"/>
          </a:p>
          <a:p>
            <a:r>
              <a:rPr lang="de-DE" dirty="0"/>
              <a:t> </a:t>
            </a:r>
            <a:r>
              <a:rPr lang="de-DE" dirty="0">
                <a:sym typeface="Wingdings" pitchFamily="2" charset="2"/>
              </a:rPr>
              <a:t> </a:t>
            </a:r>
            <a:r>
              <a:rPr lang="de-DE" dirty="0"/>
              <a:t>13,002 Optimiermöglichkeiten</a:t>
            </a:r>
          </a:p>
          <a:p>
            <a:r>
              <a:rPr lang="en-US" b="0" dirty="0"/>
              <a:t> </a:t>
            </a:r>
            <a:endParaRPr lang="de-DE" b="0" dirty="0"/>
          </a:p>
        </p:txBody>
      </p:sp>
      <p:sp>
        <p:nvSpPr>
          <p:cNvPr id="11" name="Textfeld 10">
            <a:extLst>
              <a:ext uri="{FF2B5EF4-FFF2-40B4-BE49-F238E27FC236}">
                <a16:creationId xmlns:a16="http://schemas.microsoft.com/office/drawing/2014/main" id="{DBB6D0BB-FDD2-7472-C55B-8EC98C3B9559}"/>
              </a:ext>
            </a:extLst>
          </p:cNvPr>
          <p:cNvSpPr txBox="1"/>
          <p:nvPr/>
        </p:nvSpPr>
        <p:spPr bwMode="gray">
          <a:xfrm>
            <a:off x="842532" y="1656937"/>
            <a:ext cx="5904000" cy="428184"/>
          </a:xfrm>
          <a:prstGeom prst="rect">
            <a:avLst/>
          </a:prstGeom>
          <a:noFill/>
        </p:spPr>
        <p:txBody>
          <a:bodyPr wrap="square" lIns="0" tIns="0" rIns="0" bIns="0" rtlCol="0">
            <a:noAutofit/>
          </a:bodyPr>
          <a:lstStyle/>
          <a:p>
            <a:r>
              <a:rPr lang="de-DE" dirty="0">
                <a:highlight>
                  <a:srgbClr val="00FF00"/>
                </a:highlight>
              </a:rPr>
              <a:t>Input 1</a:t>
            </a:r>
            <a:r>
              <a:rPr lang="de-DE" dirty="0"/>
              <a:t>                       + </a:t>
            </a:r>
            <a:r>
              <a:rPr lang="de-DE" dirty="0">
                <a:highlight>
                  <a:srgbClr val="00FFFF"/>
                </a:highlight>
              </a:rPr>
              <a:t>Input 2</a:t>
            </a:r>
            <a:r>
              <a:rPr lang="de-DE" dirty="0"/>
              <a:t>                         + </a:t>
            </a:r>
            <a:r>
              <a:rPr lang="de-DE" dirty="0">
                <a:highlight>
                  <a:srgbClr val="FFFF00"/>
                </a:highlight>
              </a:rPr>
              <a:t>Input 3</a:t>
            </a:r>
            <a:endParaRPr lang="de-DE" dirty="0"/>
          </a:p>
        </p:txBody>
      </p:sp>
      <p:grpSp>
        <p:nvGrpSpPr>
          <p:cNvPr id="12" name="Gruppieren 11">
            <a:extLst>
              <a:ext uri="{FF2B5EF4-FFF2-40B4-BE49-F238E27FC236}">
                <a16:creationId xmlns:a16="http://schemas.microsoft.com/office/drawing/2014/main" id="{311356B2-ED16-153D-FC88-D66399FFDEEF}"/>
              </a:ext>
            </a:extLst>
          </p:cNvPr>
          <p:cNvGrpSpPr/>
          <p:nvPr/>
        </p:nvGrpSpPr>
        <p:grpSpPr>
          <a:xfrm>
            <a:off x="7484141" y="1633450"/>
            <a:ext cx="994477" cy="364118"/>
            <a:chOff x="8986858" y="2216555"/>
            <a:chExt cx="994477" cy="364118"/>
          </a:xfrm>
        </p:grpSpPr>
        <p:sp>
          <p:nvSpPr>
            <p:cNvPr id="13" name="Textfeld 12">
              <a:extLst>
                <a:ext uri="{FF2B5EF4-FFF2-40B4-BE49-F238E27FC236}">
                  <a16:creationId xmlns:a16="http://schemas.microsoft.com/office/drawing/2014/main" id="{CCA75234-5599-2487-00E8-9D1FD3FDC466}"/>
                </a:ext>
              </a:extLst>
            </p:cNvPr>
            <p:cNvSpPr txBox="1"/>
            <p:nvPr/>
          </p:nvSpPr>
          <p:spPr bwMode="gray">
            <a:xfrm>
              <a:off x="8986858" y="2216555"/>
              <a:ext cx="251208" cy="360000"/>
            </a:xfrm>
            <a:prstGeom prst="rect">
              <a:avLst/>
            </a:prstGeom>
            <a:noFill/>
          </p:spPr>
          <p:txBody>
            <a:bodyPr wrap="square" lIns="0" tIns="0" rIns="0" bIns="0" rtlCol="0">
              <a:noAutofit/>
            </a:bodyPr>
            <a:lstStyle/>
            <a:p>
              <a:r>
                <a:rPr lang="de-DE" dirty="0"/>
                <a:t>+</a:t>
              </a:r>
            </a:p>
          </p:txBody>
        </p:sp>
        <p:sp>
          <p:nvSpPr>
            <p:cNvPr id="14" name="Textfeld 13">
              <a:extLst>
                <a:ext uri="{FF2B5EF4-FFF2-40B4-BE49-F238E27FC236}">
                  <a16:creationId xmlns:a16="http://schemas.microsoft.com/office/drawing/2014/main" id="{C6BCFEBE-3D1F-65E4-C6F2-D3208088C49E}"/>
                </a:ext>
              </a:extLst>
            </p:cNvPr>
            <p:cNvSpPr txBox="1"/>
            <p:nvPr/>
          </p:nvSpPr>
          <p:spPr bwMode="gray">
            <a:xfrm>
              <a:off x="9336000" y="2220673"/>
              <a:ext cx="645335" cy="360000"/>
            </a:xfrm>
            <a:prstGeom prst="rect">
              <a:avLst/>
            </a:prstGeom>
            <a:noFill/>
          </p:spPr>
          <p:txBody>
            <a:bodyPr wrap="square" lIns="0" tIns="0" rIns="0" bIns="0" rtlCol="0">
              <a:noAutofit/>
            </a:bodyPr>
            <a:lstStyle/>
            <a:p>
              <a:r>
                <a:rPr lang="de-DE" dirty="0"/>
                <a:t>Bias</a:t>
              </a:r>
            </a:p>
          </p:txBody>
        </p:sp>
      </p:grpSp>
      <p:sp>
        <p:nvSpPr>
          <p:cNvPr id="15" name="Textfeld 14">
            <a:extLst>
              <a:ext uri="{FF2B5EF4-FFF2-40B4-BE49-F238E27FC236}">
                <a16:creationId xmlns:a16="http://schemas.microsoft.com/office/drawing/2014/main" id="{24BBDFAE-FAE9-BBB4-972C-ABAB96A455BA}"/>
              </a:ext>
            </a:extLst>
          </p:cNvPr>
          <p:cNvSpPr txBox="1"/>
          <p:nvPr/>
        </p:nvSpPr>
        <p:spPr bwMode="gray">
          <a:xfrm>
            <a:off x="8668059" y="1644122"/>
            <a:ext cx="1606163" cy="360000"/>
          </a:xfrm>
          <a:prstGeom prst="rect">
            <a:avLst/>
          </a:prstGeom>
          <a:noFill/>
        </p:spPr>
        <p:txBody>
          <a:bodyPr wrap="square" lIns="0" tIns="0" rIns="0" bIns="0" rtlCol="0">
            <a:noAutofit/>
          </a:bodyPr>
          <a:lstStyle/>
          <a:p>
            <a:r>
              <a:rPr lang="de-DE" dirty="0"/>
              <a:t>=      Output </a:t>
            </a:r>
          </a:p>
        </p:txBody>
      </p:sp>
      <p:sp>
        <p:nvSpPr>
          <p:cNvPr id="16" name="Textfeld 15">
            <a:extLst>
              <a:ext uri="{FF2B5EF4-FFF2-40B4-BE49-F238E27FC236}">
                <a16:creationId xmlns:a16="http://schemas.microsoft.com/office/drawing/2014/main" id="{D6A2C4B1-4F48-2336-24D3-487E1F2B8038}"/>
              </a:ext>
            </a:extLst>
          </p:cNvPr>
          <p:cNvSpPr txBox="1"/>
          <p:nvPr/>
        </p:nvSpPr>
        <p:spPr bwMode="gray">
          <a:xfrm>
            <a:off x="1631376" y="1654935"/>
            <a:ext cx="5690343" cy="472048"/>
          </a:xfrm>
          <a:prstGeom prst="rect">
            <a:avLst/>
          </a:prstGeom>
          <a:noFill/>
        </p:spPr>
        <p:txBody>
          <a:bodyPr wrap="square" lIns="0" tIns="0" rIns="0" bIns="0" rtlCol="0">
            <a:noAutofit/>
          </a:bodyPr>
          <a:lstStyle/>
          <a:p>
            <a:r>
              <a:rPr lang="de-DE" dirty="0"/>
              <a:t>* </a:t>
            </a:r>
            <a:r>
              <a:rPr lang="de-DE" dirty="0" err="1"/>
              <a:t>Weight</a:t>
            </a:r>
            <a:r>
              <a:rPr lang="de-DE" dirty="0"/>
              <a:t> 1                    * </a:t>
            </a:r>
            <a:r>
              <a:rPr lang="de-DE" dirty="0" err="1"/>
              <a:t>Weight</a:t>
            </a:r>
            <a:r>
              <a:rPr lang="de-DE" dirty="0"/>
              <a:t> 2                       * </a:t>
            </a:r>
            <a:r>
              <a:rPr lang="de-DE" dirty="0" err="1"/>
              <a:t>Weight</a:t>
            </a:r>
            <a:r>
              <a:rPr lang="de-DE" dirty="0"/>
              <a:t> 3 (…) </a:t>
            </a:r>
          </a:p>
        </p:txBody>
      </p:sp>
      <p:sp>
        <p:nvSpPr>
          <p:cNvPr id="17" name="Textfeld 16">
            <a:extLst>
              <a:ext uri="{FF2B5EF4-FFF2-40B4-BE49-F238E27FC236}">
                <a16:creationId xmlns:a16="http://schemas.microsoft.com/office/drawing/2014/main" id="{BD440E04-3F82-8D5F-BA9B-DC435C6E0AAD}"/>
              </a:ext>
            </a:extLst>
          </p:cNvPr>
          <p:cNvSpPr txBox="1"/>
          <p:nvPr/>
        </p:nvSpPr>
        <p:spPr bwMode="gray">
          <a:xfrm>
            <a:off x="9914868" y="1634935"/>
            <a:ext cx="359354" cy="360362"/>
          </a:xfrm>
          <a:prstGeom prst="rect">
            <a:avLst/>
          </a:prstGeom>
          <a:noFill/>
        </p:spPr>
        <p:txBody>
          <a:bodyPr wrap="square" lIns="0" tIns="0" rIns="0" bIns="0" rtlCol="0">
            <a:noAutofit/>
          </a:bodyPr>
          <a:lstStyle/>
          <a:p>
            <a:r>
              <a:rPr lang="de-DE" dirty="0"/>
              <a:t>(x)</a:t>
            </a:r>
          </a:p>
        </p:txBody>
      </p:sp>
    </p:spTree>
    <p:extLst>
      <p:ext uri="{BB962C8B-B14F-4D97-AF65-F5344CB8AC3E}">
        <p14:creationId xmlns:p14="http://schemas.microsoft.com/office/powerpoint/2010/main" val="19776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3A68F36-E0C2-5543-F183-F8004D37EB27}"/>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4ED96AF9-22E6-661D-1C10-79855596DC02}"/>
              </a:ext>
            </a:extLst>
          </p:cNvPr>
          <p:cNvSpPr>
            <a:spLocks noGrp="1"/>
          </p:cNvSpPr>
          <p:nvPr>
            <p:ph type="title"/>
          </p:nvPr>
        </p:nvSpPr>
        <p:spPr/>
        <p:txBody>
          <a:bodyPr/>
          <a:lstStyle/>
          <a:p>
            <a:r>
              <a:rPr lang="de-DE" dirty="0"/>
              <a:t>Mögliche Verarbeitung (Hidden Layer)</a:t>
            </a:r>
          </a:p>
        </p:txBody>
      </p:sp>
      <p:sp>
        <p:nvSpPr>
          <p:cNvPr id="5" name="Textplatzhalter 4">
            <a:extLst>
              <a:ext uri="{FF2B5EF4-FFF2-40B4-BE49-F238E27FC236}">
                <a16:creationId xmlns:a16="http://schemas.microsoft.com/office/drawing/2014/main" id="{4F675E97-48B3-C1A5-BCAB-3604CF2AC403}"/>
              </a:ext>
            </a:extLst>
          </p:cNvPr>
          <p:cNvSpPr>
            <a:spLocks noGrp="1"/>
          </p:cNvSpPr>
          <p:nvPr>
            <p:ph type="body" sz="quarter" idx="14"/>
          </p:nvPr>
        </p:nvSpPr>
        <p:spPr/>
        <p:txBody>
          <a:bodyPr/>
          <a:lstStyle/>
          <a:p>
            <a:r>
              <a:rPr lang="de-DE" dirty="0"/>
              <a:t>02</a:t>
            </a:r>
          </a:p>
        </p:txBody>
      </p:sp>
      <p:sp>
        <p:nvSpPr>
          <p:cNvPr id="6" name="Datumsplatzhalter 5">
            <a:extLst>
              <a:ext uri="{FF2B5EF4-FFF2-40B4-BE49-F238E27FC236}">
                <a16:creationId xmlns:a16="http://schemas.microsoft.com/office/drawing/2014/main" id="{6E5F593C-660F-D300-7841-2F260B21D894}"/>
              </a:ext>
            </a:extLst>
          </p:cNvPr>
          <p:cNvSpPr>
            <a:spLocks noGrp="1"/>
          </p:cNvSpPr>
          <p:nvPr>
            <p:ph type="dt" sz="half" idx="15"/>
          </p:nvPr>
        </p:nvSpPr>
        <p:spPr/>
        <p:txBody>
          <a:bodyPr/>
          <a:lstStyle/>
          <a:p>
            <a:fld id="{48C4FC75-14DE-204B-A112-8EC1E37B840C}" type="datetime1">
              <a:rPr lang="de-DE" smtClean="0"/>
              <a:t>23.05.2022</a:t>
            </a:fld>
            <a:endParaRPr lang="de-DE" dirty="0"/>
          </a:p>
        </p:txBody>
      </p:sp>
      <p:sp>
        <p:nvSpPr>
          <p:cNvPr id="7" name="Fußzeilenplatzhalter 6">
            <a:extLst>
              <a:ext uri="{FF2B5EF4-FFF2-40B4-BE49-F238E27FC236}">
                <a16:creationId xmlns:a16="http://schemas.microsoft.com/office/drawing/2014/main" id="{5098043B-9991-BDD1-50D2-44653A947EA0}"/>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D4637AA1-FD0A-2541-190D-ED56B4281FD5}"/>
              </a:ext>
            </a:extLst>
          </p:cNvPr>
          <p:cNvSpPr>
            <a:spLocks noGrp="1"/>
          </p:cNvSpPr>
          <p:nvPr>
            <p:ph type="sldNum" sz="quarter" idx="17"/>
          </p:nvPr>
        </p:nvSpPr>
        <p:spPr/>
        <p:txBody>
          <a:bodyPr/>
          <a:lstStyle/>
          <a:p>
            <a:fld id="{8CFDFCC3-8B40-4EE5-B231-005F2F1C6A68}" type="slidenum">
              <a:rPr lang="de-DE" smtClean="0"/>
              <a:pPr/>
              <a:t>18</a:t>
            </a:fld>
            <a:endParaRPr lang="de-DE" dirty="0"/>
          </a:p>
        </p:txBody>
      </p:sp>
      <p:pic>
        <p:nvPicPr>
          <p:cNvPr id="9" name="Picture 6" descr="What are Neural Networks? | IBM">
            <a:extLst>
              <a:ext uri="{FF2B5EF4-FFF2-40B4-BE49-F238E27FC236}">
                <a16:creationId xmlns:a16="http://schemas.microsoft.com/office/drawing/2014/main" id="{C1476091-76AA-9140-D276-0DF528371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10">
            <a:extLst>
              <a:ext uri="{FF2B5EF4-FFF2-40B4-BE49-F238E27FC236}">
                <a16:creationId xmlns:a16="http://schemas.microsoft.com/office/drawing/2014/main" id="{D7CA1372-6601-796F-35B6-C9E36F4B11E9}"/>
              </a:ext>
            </a:extLst>
          </p:cNvPr>
          <p:cNvSpPr>
            <a:spLocks noGrp="1"/>
          </p:cNvSpPr>
          <p:nvPr>
            <p:ph sz="half" idx="1"/>
          </p:nvPr>
        </p:nvSpPr>
        <p:spPr>
          <a:xfrm>
            <a:off x="8399355" y="2159085"/>
            <a:ext cx="3384013" cy="4464049"/>
          </a:xfrm>
        </p:spPr>
        <p:txBody>
          <a:bodyPr/>
          <a:lstStyle/>
          <a:p>
            <a:r>
              <a:rPr lang="de-DE" dirty="0"/>
              <a:t>Jede Zahl besteht aus einzelnen Komponenten </a:t>
            </a:r>
          </a:p>
          <a:p>
            <a:endParaRPr lang="de-DE" dirty="0"/>
          </a:p>
          <a:p>
            <a:r>
              <a:rPr lang="de-DE" dirty="0"/>
              <a:t>Die Zahl 9 besteht </a:t>
            </a:r>
            <a:r>
              <a:rPr lang="de-DE" dirty="0" err="1"/>
              <a:t>z.B</a:t>
            </a:r>
            <a:r>
              <a:rPr lang="de-DE" dirty="0"/>
              <a:t> aus</a:t>
            </a:r>
          </a:p>
          <a:p>
            <a:endParaRPr lang="de-DE" dirty="0"/>
          </a:p>
          <a:p>
            <a:endParaRPr lang="de-DE" dirty="0"/>
          </a:p>
          <a:p>
            <a:r>
              <a:rPr lang="de-DE" dirty="0"/>
              <a:t>In den Hidden Layer werden die </a:t>
            </a:r>
            <a:r>
              <a:rPr lang="de-DE" dirty="0" err="1"/>
              <a:t>bestandteile</a:t>
            </a:r>
            <a:r>
              <a:rPr lang="de-DE" dirty="0"/>
              <a:t> einer Zahl ausgewertet und kombiniert</a:t>
            </a:r>
          </a:p>
          <a:p>
            <a:r>
              <a:rPr lang="de-DE" dirty="0"/>
              <a:t>=&gt; Output</a:t>
            </a:r>
          </a:p>
          <a:p>
            <a:r>
              <a:rPr lang="de-DE" dirty="0"/>
              <a:t>In dem dritten Layer wird entschieden, inwiefern der Input (Bild), dem Pixelausschnitt ähnelt</a:t>
            </a:r>
          </a:p>
          <a:p>
            <a:endParaRPr lang="de-DE" dirty="0"/>
          </a:p>
          <a:p>
            <a:endParaRPr lang="de-DE" dirty="0"/>
          </a:p>
          <a:p>
            <a:endParaRPr lang="de-DE" dirty="0"/>
          </a:p>
          <a:p>
            <a:endParaRPr lang="de-DE" dirty="0"/>
          </a:p>
        </p:txBody>
      </p:sp>
      <p:grpSp>
        <p:nvGrpSpPr>
          <p:cNvPr id="15" name="Gruppieren 14">
            <a:extLst>
              <a:ext uri="{FF2B5EF4-FFF2-40B4-BE49-F238E27FC236}">
                <a16:creationId xmlns:a16="http://schemas.microsoft.com/office/drawing/2014/main" id="{5E23B0C4-C874-EBA3-881E-D71C9E500C16}"/>
              </a:ext>
            </a:extLst>
          </p:cNvPr>
          <p:cNvGrpSpPr/>
          <p:nvPr/>
        </p:nvGrpSpPr>
        <p:grpSpPr>
          <a:xfrm>
            <a:off x="390035" y="1673600"/>
            <a:ext cx="7319353" cy="4599728"/>
            <a:chOff x="407368" y="1773000"/>
            <a:chExt cx="7319353" cy="4599728"/>
          </a:xfrm>
        </p:grpSpPr>
        <p:pic>
          <p:nvPicPr>
            <p:cNvPr id="12" name="Grafik 11">
              <a:extLst>
                <a:ext uri="{FF2B5EF4-FFF2-40B4-BE49-F238E27FC236}">
                  <a16:creationId xmlns:a16="http://schemas.microsoft.com/office/drawing/2014/main" id="{B9706214-0F99-0DF5-1C1B-5E33E0ECA93F}"/>
                </a:ext>
              </a:extLst>
            </p:cNvPr>
            <p:cNvPicPr>
              <a:picLocks noChangeAspect="1"/>
            </p:cNvPicPr>
            <p:nvPr/>
          </p:nvPicPr>
          <p:blipFill rotWithShape="1">
            <a:blip r:embed="rId4"/>
            <a:srcRect t="3705"/>
            <a:stretch/>
          </p:blipFill>
          <p:spPr>
            <a:xfrm>
              <a:off x="407368" y="1773000"/>
              <a:ext cx="7319353" cy="4599728"/>
            </a:xfrm>
            <a:prstGeom prst="rect">
              <a:avLst/>
            </a:prstGeom>
          </p:spPr>
        </p:pic>
        <p:sp>
          <p:nvSpPr>
            <p:cNvPr id="13" name="Ellipse 12">
              <a:extLst>
                <a:ext uri="{FF2B5EF4-FFF2-40B4-BE49-F238E27FC236}">
                  <a16:creationId xmlns:a16="http://schemas.microsoft.com/office/drawing/2014/main" id="{15D877E2-52E7-1F90-D4DB-EB8AFEE6BC43}"/>
                </a:ext>
              </a:extLst>
            </p:cNvPr>
            <p:cNvSpPr/>
            <p:nvPr/>
          </p:nvSpPr>
          <p:spPr bwMode="gray">
            <a:xfrm>
              <a:off x="7006667" y="5085000"/>
              <a:ext cx="216000" cy="21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bg1"/>
                </a:solidFill>
              </a:endParaRPr>
            </a:p>
          </p:txBody>
        </p:sp>
      </p:grpSp>
      <p:grpSp>
        <p:nvGrpSpPr>
          <p:cNvPr id="20" name="Gruppieren 19">
            <a:extLst>
              <a:ext uri="{FF2B5EF4-FFF2-40B4-BE49-F238E27FC236}">
                <a16:creationId xmlns:a16="http://schemas.microsoft.com/office/drawing/2014/main" id="{4CD6B4BC-9D59-DB51-9BF9-A36DC32BD2D2}"/>
              </a:ext>
            </a:extLst>
          </p:cNvPr>
          <p:cNvGrpSpPr/>
          <p:nvPr/>
        </p:nvGrpSpPr>
        <p:grpSpPr>
          <a:xfrm>
            <a:off x="8474681" y="3645193"/>
            <a:ext cx="670680" cy="269280"/>
            <a:chOff x="8474681" y="3645193"/>
            <a:chExt cx="670680" cy="269280"/>
          </a:xfrm>
        </p:grpSpPr>
        <mc:AlternateContent xmlns:mc="http://schemas.openxmlformats.org/markup-compatibility/2006" xmlns:p14="http://schemas.microsoft.com/office/powerpoint/2010/main">
          <mc:Choice Requires="p14">
            <p:contentPart p14:bwMode="auto" r:id="rId5">
              <p14:nvContentPartPr>
                <p14:cNvPr id="14" name="Freihand 13">
                  <a:extLst>
                    <a:ext uri="{FF2B5EF4-FFF2-40B4-BE49-F238E27FC236}">
                      <a16:creationId xmlns:a16="http://schemas.microsoft.com/office/drawing/2014/main" id="{D47B3F37-053C-F64F-C347-AC7BCE3FE783}"/>
                    </a:ext>
                  </a:extLst>
                </p14:cNvPr>
                <p14:cNvContentPartPr/>
                <p14:nvPr/>
              </p14:nvContentPartPr>
              <p14:xfrm>
                <a:off x="8474681" y="3825193"/>
                <a:ext cx="167400" cy="89280"/>
              </p14:xfrm>
            </p:contentPart>
          </mc:Choice>
          <mc:Fallback xmlns="">
            <p:pic>
              <p:nvPicPr>
                <p:cNvPr id="14" name="Freihand 13">
                  <a:extLst>
                    <a:ext uri="{FF2B5EF4-FFF2-40B4-BE49-F238E27FC236}">
                      <a16:creationId xmlns:a16="http://schemas.microsoft.com/office/drawing/2014/main" id="{D47B3F37-053C-F64F-C347-AC7BCE3FE783}"/>
                    </a:ext>
                  </a:extLst>
                </p:cNvPr>
                <p:cNvPicPr/>
                <p:nvPr/>
              </p:nvPicPr>
              <p:blipFill>
                <a:blip r:embed="rId6"/>
                <a:stretch>
                  <a:fillRect/>
                </a:stretch>
              </p:blipFill>
              <p:spPr>
                <a:xfrm>
                  <a:off x="8465681" y="3816553"/>
                  <a:ext cx="1850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Freihand 15">
                  <a:extLst>
                    <a:ext uri="{FF2B5EF4-FFF2-40B4-BE49-F238E27FC236}">
                      <a16:creationId xmlns:a16="http://schemas.microsoft.com/office/drawing/2014/main" id="{1DBEE8FE-8543-DA98-68D2-355AADBEF3FB}"/>
                    </a:ext>
                  </a:extLst>
                </p14:cNvPr>
                <p14:cNvContentPartPr/>
                <p14:nvPr/>
              </p14:nvContentPartPr>
              <p14:xfrm>
                <a:off x="8790761" y="3757873"/>
                <a:ext cx="41040" cy="136800"/>
              </p14:xfrm>
            </p:contentPart>
          </mc:Choice>
          <mc:Fallback xmlns="">
            <p:pic>
              <p:nvPicPr>
                <p:cNvPr id="16" name="Freihand 15">
                  <a:extLst>
                    <a:ext uri="{FF2B5EF4-FFF2-40B4-BE49-F238E27FC236}">
                      <a16:creationId xmlns:a16="http://schemas.microsoft.com/office/drawing/2014/main" id="{1DBEE8FE-8543-DA98-68D2-355AADBEF3FB}"/>
                    </a:ext>
                  </a:extLst>
                </p:cNvPr>
                <p:cNvPicPr/>
                <p:nvPr/>
              </p:nvPicPr>
              <p:blipFill>
                <a:blip r:embed="rId8"/>
                <a:stretch>
                  <a:fillRect/>
                </a:stretch>
              </p:blipFill>
              <p:spPr>
                <a:xfrm>
                  <a:off x="8781761" y="3748873"/>
                  <a:ext cx="58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Freihand 16">
                  <a:extLst>
                    <a:ext uri="{FF2B5EF4-FFF2-40B4-BE49-F238E27FC236}">
                      <a16:creationId xmlns:a16="http://schemas.microsoft.com/office/drawing/2014/main" id="{CE4C5413-06B2-1EE3-4D26-89352A44DAC8}"/>
                    </a:ext>
                  </a:extLst>
                </p14:cNvPr>
                <p14:cNvContentPartPr/>
                <p14:nvPr/>
              </p14:nvContentPartPr>
              <p14:xfrm>
                <a:off x="8743961" y="3801073"/>
                <a:ext cx="132120" cy="23400"/>
              </p14:xfrm>
            </p:contentPart>
          </mc:Choice>
          <mc:Fallback xmlns="">
            <p:pic>
              <p:nvPicPr>
                <p:cNvPr id="17" name="Freihand 16">
                  <a:extLst>
                    <a:ext uri="{FF2B5EF4-FFF2-40B4-BE49-F238E27FC236}">
                      <a16:creationId xmlns:a16="http://schemas.microsoft.com/office/drawing/2014/main" id="{CE4C5413-06B2-1EE3-4D26-89352A44DAC8}"/>
                    </a:ext>
                  </a:extLst>
                </p:cNvPr>
                <p:cNvPicPr/>
                <p:nvPr/>
              </p:nvPicPr>
              <p:blipFill>
                <a:blip r:embed="rId10"/>
                <a:stretch>
                  <a:fillRect/>
                </a:stretch>
              </p:blipFill>
              <p:spPr>
                <a:xfrm>
                  <a:off x="8735321" y="3792433"/>
                  <a:ext cx="149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5AF85EC2-0EB4-BBA4-C4CA-5711FDD6010E}"/>
                    </a:ext>
                  </a:extLst>
                </p14:cNvPr>
                <p14:cNvContentPartPr/>
                <p14:nvPr/>
              </p14:nvContentPartPr>
              <p14:xfrm>
                <a:off x="8954921" y="3645193"/>
                <a:ext cx="190440" cy="136440"/>
              </p14:xfrm>
            </p:contentPart>
          </mc:Choice>
          <mc:Fallback xmlns="">
            <p:pic>
              <p:nvPicPr>
                <p:cNvPr id="19" name="Freihand 18">
                  <a:extLst>
                    <a:ext uri="{FF2B5EF4-FFF2-40B4-BE49-F238E27FC236}">
                      <a16:creationId xmlns:a16="http://schemas.microsoft.com/office/drawing/2014/main" id="{5AF85EC2-0EB4-BBA4-C4CA-5711FDD6010E}"/>
                    </a:ext>
                  </a:extLst>
                </p:cNvPr>
                <p:cNvPicPr/>
                <p:nvPr/>
              </p:nvPicPr>
              <p:blipFill>
                <a:blip r:embed="rId12"/>
                <a:stretch>
                  <a:fillRect/>
                </a:stretch>
              </p:blipFill>
              <p:spPr>
                <a:xfrm>
                  <a:off x="8946281" y="3636193"/>
                  <a:ext cx="208080" cy="15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1" name="Freihand 20">
                <a:extLst>
                  <a:ext uri="{FF2B5EF4-FFF2-40B4-BE49-F238E27FC236}">
                    <a16:creationId xmlns:a16="http://schemas.microsoft.com/office/drawing/2014/main" id="{66B44D73-068A-DE06-5FFE-4CA3C389D8D5}"/>
                  </a:ext>
                </a:extLst>
              </p14:cNvPr>
              <p14:cNvContentPartPr/>
              <p14:nvPr/>
            </p14:nvContentPartPr>
            <p14:xfrm>
              <a:off x="9322121" y="3802153"/>
              <a:ext cx="132840" cy="360"/>
            </p14:xfrm>
          </p:contentPart>
        </mc:Choice>
        <mc:Fallback xmlns="">
          <p:pic>
            <p:nvPicPr>
              <p:cNvPr id="21" name="Freihand 20">
                <a:extLst>
                  <a:ext uri="{FF2B5EF4-FFF2-40B4-BE49-F238E27FC236}">
                    <a16:creationId xmlns:a16="http://schemas.microsoft.com/office/drawing/2014/main" id="{66B44D73-068A-DE06-5FFE-4CA3C389D8D5}"/>
                  </a:ext>
                </a:extLst>
              </p:cNvPr>
              <p:cNvPicPr/>
              <p:nvPr/>
            </p:nvPicPr>
            <p:blipFill>
              <a:blip r:embed="rId14"/>
              <a:stretch>
                <a:fillRect/>
              </a:stretch>
            </p:blipFill>
            <p:spPr>
              <a:xfrm>
                <a:off x="9313481" y="3793153"/>
                <a:ext cx="15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Freihand 21">
                <a:extLst>
                  <a:ext uri="{FF2B5EF4-FFF2-40B4-BE49-F238E27FC236}">
                    <a16:creationId xmlns:a16="http://schemas.microsoft.com/office/drawing/2014/main" id="{5EEDEE79-FCBF-36DA-675F-27DFF9C15D74}"/>
                  </a:ext>
                </a:extLst>
              </p14:cNvPr>
              <p14:cNvContentPartPr/>
              <p14:nvPr/>
            </p14:nvContentPartPr>
            <p14:xfrm>
              <a:off x="9322121" y="3879913"/>
              <a:ext cx="132120" cy="23040"/>
            </p14:xfrm>
          </p:contentPart>
        </mc:Choice>
        <mc:Fallback xmlns="">
          <p:pic>
            <p:nvPicPr>
              <p:cNvPr id="22" name="Freihand 21">
                <a:extLst>
                  <a:ext uri="{FF2B5EF4-FFF2-40B4-BE49-F238E27FC236}">
                    <a16:creationId xmlns:a16="http://schemas.microsoft.com/office/drawing/2014/main" id="{5EEDEE79-FCBF-36DA-675F-27DFF9C15D74}"/>
                  </a:ext>
                </a:extLst>
              </p:cNvPr>
              <p:cNvPicPr/>
              <p:nvPr/>
            </p:nvPicPr>
            <p:blipFill>
              <a:blip r:embed="rId16"/>
              <a:stretch>
                <a:fillRect/>
              </a:stretch>
            </p:blipFill>
            <p:spPr>
              <a:xfrm>
                <a:off x="9313481" y="3870913"/>
                <a:ext cx="149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Freihand 22">
                <a:extLst>
                  <a:ext uri="{FF2B5EF4-FFF2-40B4-BE49-F238E27FC236}">
                    <a16:creationId xmlns:a16="http://schemas.microsoft.com/office/drawing/2014/main" id="{3481904C-3611-A5DA-82B3-54BEB5287E69}"/>
                  </a:ext>
                </a:extLst>
              </p14:cNvPr>
              <p14:cNvContentPartPr/>
              <p14:nvPr/>
            </p14:nvContentPartPr>
            <p14:xfrm>
              <a:off x="9699041" y="3622153"/>
              <a:ext cx="216000" cy="282240"/>
            </p14:xfrm>
          </p:contentPart>
        </mc:Choice>
        <mc:Fallback xmlns="">
          <p:pic>
            <p:nvPicPr>
              <p:cNvPr id="23" name="Freihand 22">
                <a:extLst>
                  <a:ext uri="{FF2B5EF4-FFF2-40B4-BE49-F238E27FC236}">
                    <a16:creationId xmlns:a16="http://schemas.microsoft.com/office/drawing/2014/main" id="{3481904C-3611-A5DA-82B3-54BEB5287E69}"/>
                  </a:ext>
                </a:extLst>
              </p:cNvPr>
              <p:cNvPicPr/>
              <p:nvPr/>
            </p:nvPicPr>
            <p:blipFill>
              <a:blip r:embed="rId18"/>
              <a:stretch>
                <a:fillRect/>
              </a:stretch>
            </p:blipFill>
            <p:spPr>
              <a:xfrm>
                <a:off x="9690041" y="3613153"/>
                <a:ext cx="233640" cy="299880"/>
              </a:xfrm>
              <a:prstGeom prst="rect">
                <a:avLst/>
              </a:prstGeom>
            </p:spPr>
          </p:pic>
        </mc:Fallback>
      </mc:AlternateContent>
    </p:spTree>
    <p:extLst>
      <p:ext uri="{BB962C8B-B14F-4D97-AF65-F5344CB8AC3E}">
        <p14:creationId xmlns:p14="http://schemas.microsoft.com/office/powerpoint/2010/main" val="546641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2E8CE3-246C-B4A3-0423-98FCB7C1EC87}"/>
              </a:ext>
            </a:extLst>
          </p:cNvPr>
          <p:cNvSpPr>
            <a:spLocks noGrp="1"/>
          </p:cNvSpPr>
          <p:nvPr>
            <p:ph type="ctrTitle"/>
          </p:nvPr>
        </p:nvSpPr>
        <p:spPr>
          <a:xfrm>
            <a:off x="3359150" y="1137042"/>
            <a:ext cx="4824411" cy="2592232"/>
          </a:xfrm>
        </p:spPr>
        <p:txBody>
          <a:bodyPr/>
          <a:lstStyle/>
          <a:p>
            <a:br>
              <a:rPr lang="de-DE" dirty="0"/>
            </a:br>
            <a:br>
              <a:rPr lang="de-DE" dirty="0"/>
            </a:br>
            <a:r>
              <a:rPr lang="de-DE" dirty="0" err="1"/>
              <a:t>Testing</a:t>
            </a:r>
            <a:r>
              <a:rPr lang="de-DE" dirty="0"/>
              <a:t> </a:t>
            </a:r>
            <a:br>
              <a:rPr lang="de-DE" dirty="0"/>
            </a:br>
            <a:r>
              <a:rPr lang="de-DE" dirty="0"/>
              <a:t>&amp; </a:t>
            </a:r>
            <a:br>
              <a:rPr lang="de-DE" dirty="0"/>
            </a:br>
            <a:r>
              <a:rPr lang="de-DE" dirty="0" err="1"/>
              <a:t>Optimizing</a:t>
            </a:r>
            <a:r>
              <a:rPr lang="de-DE" dirty="0"/>
              <a:t> </a:t>
            </a:r>
            <a:br>
              <a:rPr lang="de-DE" dirty="0"/>
            </a:br>
            <a:endParaRPr lang="de-DE" dirty="0"/>
          </a:p>
        </p:txBody>
      </p:sp>
      <p:sp>
        <p:nvSpPr>
          <p:cNvPr id="3" name="Untertitel 2">
            <a:extLst>
              <a:ext uri="{FF2B5EF4-FFF2-40B4-BE49-F238E27FC236}">
                <a16:creationId xmlns:a16="http://schemas.microsoft.com/office/drawing/2014/main" id="{4B2B1EED-E78D-3E33-6584-757D3A6BCB43}"/>
              </a:ext>
            </a:extLst>
          </p:cNvPr>
          <p:cNvSpPr>
            <a:spLocks noGrp="1"/>
          </p:cNvSpPr>
          <p:nvPr>
            <p:ph type="subTitle" idx="1"/>
          </p:nvPr>
        </p:nvSpPr>
        <p:spPr/>
        <p:txBody>
          <a:bodyPr/>
          <a:lstStyle/>
          <a:p>
            <a:r>
              <a:rPr lang="de-DE" dirty="0" err="1"/>
              <a:t>Artificial</a:t>
            </a:r>
            <a:r>
              <a:rPr lang="de-DE" dirty="0"/>
              <a:t> </a:t>
            </a:r>
            <a:r>
              <a:rPr lang="de-DE" dirty="0" err="1"/>
              <a:t>Neural</a:t>
            </a:r>
            <a:r>
              <a:rPr lang="de-DE" dirty="0"/>
              <a:t> Networks </a:t>
            </a:r>
          </a:p>
          <a:p>
            <a:endParaRPr lang="de-DE" dirty="0"/>
          </a:p>
        </p:txBody>
      </p:sp>
      <p:sp>
        <p:nvSpPr>
          <p:cNvPr id="4" name="Textplatzhalter 3">
            <a:extLst>
              <a:ext uri="{FF2B5EF4-FFF2-40B4-BE49-F238E27FC236}">
                <a16:creationId xmlns:a16="http://schemas.microsoft.com/office/drawing/2014/main" id="{253BC611-1240-D783-1083-F3959E1B2F6F}"/>
              </a:ext>
            </a:extLst>
          </p:cNvPr>
          <p:cNvSpPr>
            <a:spLocks noGrp="1"/>
          </p:cNvSpPr>
          <p:nvPr>
            <p:ph type="body" sz="quarter" idx="10"/>
          </p:nvPr>
        </p:nvSpPr>
        <p:spPr/>
        <p:txBody>
          <a:bodyPr/>
          <a:lstStyle/>
          <a:p>
            <a:r>
              <a:rPr lang="de-DE" dirty="0"/>
              <a:t>03</a:t>
            </a:r>
          </a:p>
        </p:txBody>
      </p:sp>
      <p:sp>
        <p:nvSpPr>
          <p:cNvPr id="5" name="Bildplatzhalter 4">
            <a:extLst>
              <a:ext uri="{FF2B5EF4-FFF2-40B4-BE49-F238E27FC236}">
                <a16:creationId xmlns:a16="http://schemas.microsoft.com/office/drawing/2014/main" id="{33C5486E-72B9-ECC9-2521-5BB4D59A125A}"/>
              </a:ext>
            </a:extLst>
          </p:cNvPr>
          <p:cNvSpPr>
            <a:spLocks noGrp="1"/>
          </p:cNvSpPr>
          <p:nvPr>
            <p:ph type="pic" sz="quarter" idx="11"/>
          </p:nvPr>
        </p:nvSpPr>
        <p:spPr/>
      </p:sp>
      <p:pic>
        <p:nvPicPr>
          <p:cNvPr id="7" name="Bildplatzhalter 13">
            <a:extLst>
              <a:ext uri="{FF2B5EF4-FFF2-40B4-BE49-F238E27FC236}">
                <a16:creationId xmlns:a16="http://schemas.microsoft.com/office/drawing/2014/main" id="{01A34B7F-B08A-26CC-B9A9-67BAAD45133E}"/>
              </a:ext>
            </a:extLst>
          </p:cNvPr>
          <p:cNvPicPr>
            <a:picLocks noChangeAspect="1"/>
          </p:cNvPicPr>
          <p:nvPr/>
        </p:nvPicPr>
        <p:blipFill>
          <a:blip r:embed="rId3">
            <a:extLst>
              <a:ext uri="{28A0092B-C50C-407E-A947-70E740481C1C}">
                <a14:useLocalDpi xmlns:a14="http://schemas.microsoft.com/office/drawing/2010/main" val="0"/>
              </a:ext>
            </a:extLst>
          </a:blip>
          <a:srcRect l="1292" r="1292"/>
          <a:stretch>
            <a:fillRect/>
          </a:stretch>
        </p:blipFill>
        <p:spPr bwMode="gray">
          <a:xfrm>
            <a:off x="8183563" y="-3203"/>
            <a:ext cx="4008437" cy="6857999"/>
          </a:xfrm>
          <a:prstGeom prst="rect">
            <a:avLst/>
          </a:prstGeom>
          <a:solidFill>
            <a:schemeClr val="bg1">
              <a:lumMod val="95000"/>
            </a:schemeClr>
          </a:solidFill>
        </p:spPr>
      </p:pic>
    </p:spTree>
    <p:extLst>
      <p:ext uri="{BB962C8B-B14F-4D97-AF65-F5344CB8AC3E}">
        <p14:creationId xmlns:p14="http://schemas.microsoft.com/office/powerpoint/2010/main" val="3764790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iekt 16" hidden="1">
            <a:extLst>
              <a:ext uri="{FF2B5EF4-FFF2-40B4-BE49-F238E27FC236}">
                <a16:creationId xmlns:a16="http://schemas.microsoft.com/office/drawing/2014/main" id="{B23FA7E7-0FE7-433C-A11F-20E2305C5AD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6" name="think-cell Folie" r:id="rId6" imgW="415" imgH="416" progId="TCLayout.ActiveDocument.1">
                  <p:embed/>
                </p:oleObj>
              </mc:Choice>
              <mc:Fallback>
                <p:oleObj name="think-cell Folie" r:id="rId6" imgW="415" imgH="416" progId="TCLayout.ActiveDocument.1">
                  <p:embed/>
                  <p:pic>
                    <p:nvPicPr>
                      <p:cNvPr id="17" name="Obiekt 16" hidden="1">
                        <a:extLst>
                          <a:ext uri="{FF2B5EF4-FFF2-40B4-BE49-F238E27FC236}">
                            <a16:creationId xmlns:a16="http://schemas.microsoft.com/office/drawing/2014/main" id="{B23FA7E7-0FE7-433C-A11F-20E2305C5AD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Textplatzhalter 12">
            <a:extLst>
              <a:ext uri="{FF2B5EF4-FFF2-40B4-BE49-F238E27FC236}">
                <a16:creationId xmlns:a16="http://schemas.microsoft.com/office/drawing/2014/main" id="{52C740E7-BF10-4D96-9537-86A74727BDF7}"/>
              </a:ext>
            </a:extLst>
          </p:cNvPr>
          <p:cNvSpPr>
            <a:spLocks noGrp="1"/>
          </p:cNvSpPr>
          <p:nvPr>
            <p:ph type="body" sz="quarter" idx="13"/>
          </p:nvPr>
        </p:nvSpPr>
        <p:spPr/>
        <p:txBody>
          <a:bodyPr/>
          <a:lstStyle/>
          <a:p>
            <a:endParaRPr lang="de-DE" dirty="0"/>
          </a:p>
        </p:txBody>
      </p:sp>
      <p:sp>
        <p:nvSpPr>
          <p:cNvPr id="21" name="Tytuł 20">
            <a:extLst>
              <a:ext uri="{FF2B5EF4-FFF2-40B4-BE49-F238E27FC236}">
                <a16:creationId xmlns:a16="http://schemas.microsoft.com/office/drawing/2014/main" id="{5B1AEF57-42CD-4BE0-94DB-2533B01229D1}"/>
              </a:ext>
            </a:extLst>
          </p:cNvPr>
          <p:cNvSpPr>
            <a:spLocks noGrp="1"/>
          </p:cNvSpPr>
          <p:nvPr>
            <p:ph type="title"/>
          </p:nvPr>
        </p:nvSpPr>
        <p:spPr bwMode="gray">
          <a:xfrm>
            <a:off x="407368" y="740776"/>
            <a:ext cx="11376000" cy="576000"/>
          </a:xfrm>
        </p:spPr>
        <p:txBody>
          <a:bodyPr vert="horz"/>
          <a:lstStyle/>
          <a:p>
            <a:r>
              <a:rPr lang="de-DE" dirty="0"/>
              <a:t>Agenda</a:t>
            </a:r>
          </a:p>
        </p:txBody>
      </p:sp>
      <p:sp>
        <p:nvSpPr>
          <p:cNvPr id="23" name="Symbol zastępczy tekstu 22">
            <a:extLst>
              <a:ext uri="{FF2B5EF4-FFF2-40B4-BE49-F238E27FC236}">
                <a16:creationId xmlns:a16="http://schemas.microsoft.com/office/drawing/2014/main" id="{3E4FED36-C880-403F-AB9F-A44991BFC429}"/>
              </a:ext>
            </a:extLst>
          </p:cNvPr>
          <p:cNvSpPr>
            <a:spLocks noGrp="1"/>
          </p:cNvSpPr>
          <p:nvPr>
            <p:ph type="body" sz="quarter" idx="14"/>
          </p:nvPr>
        </p:nvSpPr>
        <p:spPr bwMode="gray">
          <a:xfrm>
            <a:off x="408632" y="404696"/>
            <a:ext cx="11376000" cy="288000"/>
          </a:xfrm>
        </p:spPr>
        <p:txBody>
          <a:bodyPr/>
          <a:lstStyle/>
          <a:p>
            <a:r>
              <a:rPr lang="de-DE" dirty="0" err="1"/>
              <a:t>Artificial</a:t>
            </a:r>
            <a:r>
              <a:rPr lang="de-DE" dirty="0"/>
              <a:t> </a:t>
            </a:r>
            <a:r>
              <a:rPr lang="de-DE" dirty="0" err="1"/>
              <a:t>Neural</a:t>
            </a:r>
            <a:r>
              <a:rPr lang="de-DE" dirty="0"/>
              <a:t> Networks</a:t>
            </a:r>
          </a:p>
        </p:txBody>
      </p:sp>
      <p:sp>
        <p:nvSpPr>
          <p:cNvPr id="24" name="Symbol zastępczy tekstu 23">
            <a:extLst>
              <a:ext uri="{FF2B5EF4-FFF2-40B4-BE49-F238E27FC236}">
                <a16:creationId xmlns:a16="http://schemas.microsoft.com/office/drawing/2014/main" id="{6C39F10B-5312-4DDB-9658-2577A5AA94FE}"/>
              </a:ext>
            </a:extLst>
          </p:cNvPr>
          <p:cNvSpPr>
            <a:spLocks noGrp="1"/>
          </p:cNvSpPr>
          <p:nvPr>
            <p:ph type="body" sz="quarter" idx="18"/>
            <p:custDataLst>
              <p:tags r:id="rId3"/>
            </p:custDataLst>
          </p:nvPr>
        </p:nvSpPr>
        <p:spPr bwMode="gray">
          <a:xfrm>
            <a:off x="406884" y="2061000"/>
            <a:ext cx="576000" cy="455964"/>
          </a:xfrm>
        </p:spPr>
        <p:txBody>
          <a:bodyPr/>
          <a:lstStyle/>
          <a:p>
            <a:r>
              <a:rPr lang="de-DE" dirty="0"/>
              <a:t>01</a:t>
            </a:r>
          </a:p>
        </p:txBody>
      </p:sp>
      <p:sp>
        <p:nvSpPr>
          <p:cNvPr id="25" name="Symbol zastępczy tekstu 24">
            <a:extLst>
              <a:ext uri="{FF2B5EF4-FFF2-40B4-BE49-F238E27FC236}">
                <a16:creationId xmlns:a16="http://schemas.microsoft.com/office/drawing/2014/main" id="{ED0C9E87-3F65-42A7-92C2-65F92959CB59}"/>
              </a:ext>
            </a:extLst>
          </p:cNvPr>
          <p:cNvSpPr>
            <a:spLocks noGrp="1"/>
          </p:cNvSpPr>
          <p:nvPr>
            <p:ph type="body" sz="quarter" idx="19"/>
          </p:nvPr>
        </p:nvSpPr>
        <p:spPr bwMode="gray">
          <a:xfrm>
            <a:off x="406753" y="2728089"/>
            <a:ext cx="576263" cy="384224"/>
          </a:xfrm>
        </p:spPr>
        <p:txBody>
          <a:bodyPr/>
          <a:lstStyle/>
          <a:p>
            <a:r>
              <a:rPr lang="de-DE" dirty="0"/>
              <a:t>02</a:t>
            </a:r>
          </a:p>
        </p:txBody>
      </p:sp>
      <p:sp>
        <p:nvSpPr>
          <p:cNvPr id="26" name="Symbol zastępczy tekstu 25">
            <a:extLst>
              <a:ext uri="{FF2B5EF4-FFF2-40B4-BE49-F238E27FC236}">
                <a16:creationId xmlns:a16="http://schemas.microsoft.com/office/drawing/2014/main" id="{E57EB846-A52A-44E7-A88D-751987AD924A}"/>
              </a:ext>
            </a:extLst>
          </p:cNvPr>
          <p:cNvSpPr>
            <a:spLocks noGrp="1"/>
          </p:cNvSpPr>
          <p:nvPr>
            <p:ph type="body" sz="quarter" idx="20"/>
          </p:nvPr>
        </p:nvSpPr>
        <p:spPr bwMode="gray">
          <a:xfrm>
            <a:off x="407547" y="3429000"/>
            <a:ext cx="574675" cy="455963"/>
          </a:xfrm>
        </p:spPr>
        <p:txBody>
          <a:bodyPr/>
          <a:lstStyle/>
          <a:p>
            <a:r>
              <a:rPr lang="de-DE" dirty="0"/>
              <a:t>03</a:t>
            </a:r>
          </a:p>
        </p:txBody>
      </p:sp>
      <p:sp>
        <p:nvSpPr>
          <p:cNvPr id="30" name="Symbol zastępczy tekstu 29">
            <a:extLst>
              <a:ext uri="{FF2B5EF4-FFF2-40B4-BE49-F238E27FC236}">
                <a16:creationId xmlns:a16="http://schemas.microsoft.com/office/drawing/2014/main" id="{80F02D0C-09E8-43C7-8E77-93C2C757A571}"/>
              </a:ext>
            </a:extLst>
          </p:cNvPr>
          <p:cNvSpPr>
            <a:spLocks noGrp="1"/>
          </p:cNvSpPr>
          <p:nvPr>
            <p:ph type="body" sz="quarter" idx="24"/>
            <p:custDataLst>
              <p:tags r:id="rId4"/>
            </p:custDataLst>
          </p:nvPr>
        </p:nvSpPr>
        <p:spPr bwMode="gray">
          <a:xfrm>
            <a:off x="984162" y="2061000"/>
            <a:ext cx="10728000" cy="576000"/>
          </a:xfrm>
        </p:spPr>
        <p:txBody>
          <a:bodyPr/>
          <a:lstStyle/>
          <a:p>
            <a:r>
              <a:rPr lang="de-DE" dirty="0"/>
              <a:t>Einführung ANN</a:t>
            </a:r>
          </a:p>
        </p:txBody>
      </p:sp>
      <p:sp>
        <p:nvSpPr>
          <p:cNvPr id="44" name="Textplatzhalter 43">
            <a:extLst>
              <a:ext uri="{FF2B5EF4-FFF2-40B4-BE49-F238E27FC236}">
                <a16:creationId xmlns:a16="http://schemas.microsoft.com/office/drawing/2014/main" id="{FD37A80B-9E55-4849-ABA0-E4DAE8711705}"/>
              </a:ext>
            </a:extLst>
          </p:cNvPr>
          <p:cNvSpPr>
            <a:spLocks noGrp="1"/>
          </p:cNvSpPr>
          <p:nvPr>
            <p:ph type="body" sz="quarter" idx="25"/>
          </p:nvPr>
        </p:nvSpPr>
        <p:spPr>
          <a:xfrm>
            <a:off x="984000" y="2709000"/>
            <a:ext cx="10728325" cy="576262"/>
          </a:xfrm>
        </p:spPr>
        <p:txBody>
          <a:bodyPr/>
          <a:lstStyle/>
          <a:p>
            <a:r>
              <a:rPr lang="de-DE" dirty="0" err="1"/>
              <a:t>Feedforward</a:t>
            </a:r>
            <a:r>
              <a:rPr lang="de-DE" dirty="0"/>
              <a:t> </a:t>
            </a:r>
            <a:r>
              <a:rPr lang="de-DE" dirty="0" err="1"/>
              <a:t>Neural</a:t>
            </a:r>
            <a:r>
              <a:rPr lang="de-DE" dirty="0"/>
              <a:t> Network - Digit Recognition</a:t>
            </a:r>
            <a:br>
              <a:rPr lang="de-DE" dirty="0"/>
            </a:br>
            <a:endParaRPr lang="de-DE" dirty="0"/>
          </a:p>
        </p:txBody>
      </p:sp>
      <p:sp>
        <p:nvSpPr>
          <p:cNvPr id="32" name="Symbol zastępczy tekstu 31">
            <a:extLst>
              <a:ext uri="{FF2B5EF4-FFF2-40B4-BE49-F238E27FC236}">
                <a16:creationId xmlns:a16="http://schemas.microsoft.com/office/drawing/2014/main" id="{235C25E1-E6F8-44C9-B233-986A1E0D32A5}"/>
              </a:ext>
            </a:extLst>
          </p:cNvPr>
          <p:cNvSpPr>
            <a:spLocks noGrp="1"/>
          </p:cNvSpPr>
          <p:nvPr>
            <p:ph type="body" sz="quarter" idx="26"/>
          </p:nvPr>
        </p:nvSpPr>
        <p:spPr bwMode="gray">
          <a:xfrm>
            <a:off x="984000" y="3429000"/>
            <a:ext cx="10728325" cy="576263"/>
          </a:xfrm>
        </p:spPr>
        <p:txBody>
          <a:bodyPr/>
          <a:lstStyle/>
          <a:p>
            <a:r>
              <a:rPr lang="de-DE" dirty="0" err="1"/>
              <a:t>Testing</a:t>
            </a:r>
            <a:r>
              <a:rPr lang="de-DE" dirty="0"/>
              <a:t> &amp; </a:t>
            </a:r>
            <a:r>
              <a:rPr lang="de-DE" dirty="0" err="1"/>
              <a:t>Optimizing</a:t>
            </a:r>
            <a:br>
              <a:rPr lang="de-DE" dirty="0"/>
            </a:br>
            <a:endParaRPr lang="de-DE" dirty="0"/>
          </a:p>
        </p:txBody>
      </p:sp>
      <p:sp>
        <p:nvSpPr>
          <p:cNvPr id="49" name="Datumsplatzhalter 48">
            <a:extLst>
              <a:ext uri="{FF2B5EF4-FFF2-40B4-BE49-F238E27FC236}">
                <a16:creationId xmlns:a16="http://schemas.microsoft.com/office/drawing/2014/main" id="{A55F7201-9A2A-42A5-91AA-EAA5F9344642}"/>
              </a:ext>
            </a:extLst>
          </p:cNvPr>
          <p:cNvSpPr>
            <a:spLocks noGrp="1"/>
          </p:cNvSpPr>
          <p:nvPr>
            <p:ph type="dt" sz="half" idx="30"/>
          </p:nvPr>
        </p:nvSpPr>
        <p:spPr>
          <a:xfrm>
            <a:off x="407988" y="6525368"/>
            <a:ext cx="864000" cy="216000"/>
          </a:xfrm>
        </p:spPr>
        <p:txBody>
          <a:bodyPr/>
          <a:lstStyle/>
          <a:p>
            <a:fld id="{66470F8A-EBE7-0A45-AEBE-02B1D38089E7}" type="datetime1">
              <a:rPr lang="de-DE" smtClean="0"/>
              <a:t>23.05.2022</a:t>
            </a:fld>
            <a:endParaRPr lang="de-DE" dirty="0"/>
          </a:p>
        </p:txBody>
      </p:sp>
      <p:sp>
        <p:nvSpPr>
          <p:cNvPr id="50" name="Fußzeilenplatzhalter 49">
            <a:extLst>
              <a:ext uri="{FF2B5EF4-FFF2-40B4-BE49-F238E27FC236}">
                <a16:creationId xmlns:a16="http://schemas.microsoft.com/office/drawing/2014/main" id="{23F53CA9-9F9F-4690-BFA8-76E1B34C7144}"/>
              </a:ext>
            </a:extLst>
          </p:cNvPr>
          <p:cNvSpPr>
            <a:spLocks noGrp="1"/>
          </p:cNvSpPr>
          <p:nvPr>
            <p:ph type="ftr" sz="quarter" idx="31"/>
          </p:nvPr>
        </p:nvSpPr>
        <p:spPr>
          <a:xfrm>
            <a:off x="1631376" y="6525368"/>
            <a:ext cx="5616624" cy="216000"/>
          </a:xfrm>
        </p:spPr>
        <p:txBody>
          <a:bodyPr/>
          <a:lstStyle/>
          <a:p>
            <a:r>
              <a:rPr lang="de-DE"/>
              <a:t>Artificial Neural Networks - Von Màtè Benedek Jordàn und Moritz Theis</a:t>
            </a:r>
            <a:endParaRPr lang="de-DE" dirty="0"/>
          </a:p>
        </p:txBody>
      </p:sp>
      <p:sp>
        <p:nvSpPr>
          <p:cNvPr id="2" name="Foliennummernplatzhalter 1">
            <a:extLst>
              <a:ext uri="{FF2B5EF4-FFF2-40B4-BE49-F238E27FC236}">
                <a16:creationId xmlns:a16="http://schemas.microsoft.com/office/drawing/2014/main" id="{81006868-D710-4B79-9364-862C083ACE93}"/>
              </a:ext>
            </a:extLst>
          </p:cNvPr>
          <p:cNvSpPr>
            <a:spLocks noGrp="1"/>
          </p:cNvSpPr>
          <p:nvPr>
            <p:ph type="sldNum" sz="quarter" idx="32"/>
          </p:nvPr>
        </p:nvSpPr>
        <p:spPr/>
        <p:txBody>
          <a:bodyPr/>
          <a:lstStyle/>
          <a:p>
            <a:pPr algn="r"/>
            <a:fld id="{8CFDFCC3-8B40-4EE5-B231-005F2F1C6A68}" type="slidenum">
              <a:rPr lang="de-DE" smtClean="0"/>
              <a:pPr algn="r"/>
              <a:t>2</a:t>
            </a:fld>
            <a:endParaRPr lang="de-DE" dirty="0"/>
          </a:p>
        </p:txBody>
      </p:sp>
      <p:sp>
        <p:nvSpPr>
          <p:cNvPr id="15" name="Symbol zastępczy tekstu 31">
            <a:extLst>
              <a:ext uri="{FF2B5EF4-FFF2-40B4-BE49-F238E27FC236}">
                <a16:creationId xmlns:a16="http://schemas.microsoft.com/office/drawing/2014/main" id="{B7A5CBDE-58BA-F6B9-85C3-A38D00DB74F3}"/>
              </a:ext>
            </a:extLst>
          </p:cNvPr>
          <p:cNvSpPr txBox="1">
            <a:spLocks/>
          </p:cNvSpPr>
          <p:nvPr/>
        </p:nvSpPr>
        <p:spPr bwMode="gray">
          <a:xfrm>
            <a:off x="984000" y="4149000"/>
            <a:ext cx="10728325" cy="576263"/>
          </a:xfrm>
          <a:prstGeom prst="rect">
            <a:avLst/>
          </a:prstGeom>
        </p:spPr>
        <p:txBody>
          <a:bodyPr vert="horz" lIns="0" tIns="0" rIns="0" bIns="0" rtlCol="0">
            <a:noAutofit/>
          </a:bodyPr>
          <a:lstStyle>
            <a:lvl1pPr marL="0" indent="0" algn="l" defTabSz="914377" rtl="0" eaLnBrk="1" latinLnBrk="0" hangingPunct="1">
              <a:lnSpc>
                <a:spcPct val="110000"/>
              </a:lnSpc>
              <a:spcBef>
                <a:spcPts val="0"/>
              </a:spcBef>
              <a:spcAft>
                <a:spcPts val="0"/>
              </a:spcAft>
              <a:buFont typeface="Arial" panose="020B0604020202020204" pitchFamily="34" charset="0"/>
              <a:buNone/>
              <a:defRPr sz="2400" b="0" kern="1200">
                <a:solidFill>
                  <a:schemeClr val="tx1"/>
                </a:solidFill>
                <a:latin typeface="+mj-lt"/>
                <a:ea typeface="+mn-ea"/>
                <a:cs typeface="+mn-cs"/>
              </a:defRPr>
            </a:lvl1pPr>
            <a:lvl2pPr marL="0" indent="0" algn="l" defTabSz="914377" rtl="0" eaLnBrk="1" latinLnBrk="0" hangingPunct="1">
              <a:lnSpc>
                <a:spcPct val="11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216000" indent="-216000" algn="l" defTabSz="914377"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431989"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4pPr>
            <a:lvl5pPr marL="648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5pPr>
            <a:lvl6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6pPr>
            <a:lvl7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7pPr>
            <a:lvl8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8pPr>
            <a:lvl9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9pPr>
          </a:lstStyle>
          <a:p>
            <a:r>
              <a:rPr lang="de-DE" dirty="0"/>
              <a:t>Auswertung unseres Modell</a:t>
            </a:r>
          </a:p>
        </p:txBody>
      </p:sp>
      <p:sp>
        <p:nvSpPr>
          <p:cNvPr id="16" name="Symbol zastępczy tekstu 25">
            <a:extLst>
              <a:ext uri="{FF2B5EF4-FFF2-40B4-BE49-F238E27FC236}">
                <a16:creationId xmlns:a16="http://schemas.microsoft.com/office/drawing/2014/main" id="{47550ABC-A82B-0343-1A04-B334D5D31011}"/>
              </a:ext>
            </a:extLst>
          </p:cNvPr>
          <p:cNvSpPr txBox="1">
            <a:spLocks/>
          </p:cNvSpPr>
          <p:nvPr/>
        </p:nvSpPr>
        <p:spPr bwMode="gray">
          <a:xfrm>
            <a:off x="407547" y="4149000"/>
            <a:ext cx="574675" cy="455962"/>
          </a:xfrm>
          <a:prstGeom prst="rect">
            <a:avLst/>
          </a:prstGeom>
        </p:spPr>
        <p:txBody>
          <a:bodyPr vert="horz" lIns="0" tIns="0" rIns="0" bIns="0" rtlCol="0">
            <a:noAutofit/>
          </a:bodyPr>
          <a:lstStyle>
            <a:lvl1pPr marL="0" indent="0" algn="l" defTabSz="914377" rtl="0" eaLnBrk="1" latinLnBrk="0" hangingPunct="1">
              <a:lnSpc>
                <a:spcPct val="110000"/>
              </a:lnSpc>
              <a:spcBef>
                <a:spcPts val="0"/>
              </a:spcBef>
              <a:spcAft>
                <a:spcPts val="0"/>
              </a:spcAft>
              <a:buFont typeface="Arial" panose="020B0604020202020204" pitchFamily="34" charset="0"/>
              <a:buNone/>
              <a:defRPr sz="2400" b="1" kern="1200">
                <a:solidFill>
                  <a:schemeClr val="tx1"/>
                </a:solidFill>
                <a:latin typeface="+mj-lt"/>
                <a:ea typeface="+mn-ea"/>
                <a:cs typeface="+mn-cs"/>
              </a:defRPr>
            </a:lvl1pPr>
            <a:lvl2pPr marL="0" indent="0" algn="l" defTabSz="914377" rtl="0" eaLnBrk="1" latinLnBrk="0" hangingPunct="1">
              <a:lnSpc>
                <a:spcPct val="11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216000" indent="-216000" algn="l" defTabSz="914377"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431989"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4pPr>
            <a:lvl5pPr marL="648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5pPr>
            <a:lvl6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6pPr>
            <a:lvl7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7pPr>
            <a:lvl8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8pPr>
            <a:lvl9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9pPr>
          </a:lstStyle>
          <a:p>
            <a:r>
              <a:rPr lang="de-DE" dirty="0"/>
              <a:t>04</a:t>
            </a:r>
          </a:p>
        </p:txBody>
      </p:sp>
      <p:sp>
        <p:nvSpPr>
          <p:cNvPr id="3" name="Textfeld 2">
            <a:extLst>
              <a:ext uri="{FF2B5EF4-FFF2-40B4-BE49-F238E27FC236}">
                <a16:creationId xmlns:a16="http://schemas.microsoft.com/office/drawing/2014/main" id="{1CDE3D45-E8BE-6BF8-953C-FEB1136383F6}"/>
              </a:ext>
            </a:extLst>
          </p:cNvPr>
          <p:cNvSpPr txBox="1"/>
          <p:nvPr/>
        </p:nvSpPr>
        <p:spPr bwMode="gray">
          <a:xfrm>
            <a:off x="694884" y="3323438"/>
            <a:ext cx="0" cy="0"/>
          </a:xfrm>
          <a:prstGeom prst="rect">
            <a:avLst/>
          </a:prstGeom>
          <a:noFill/>
        </p:spPr>
        <p:txBody>
          <a:bodyPr wrap="none" lIns="0" tIns="0" rIns="0" bIns="0" rtlCol="0">
            <a:noAutofit/>
          </a:bodyPr>
          <a:lstStyle/>
          <a:p>
            <a:endParaRPr lang="de-DE" dirty="0"/>
          </a:p>
        </p:txBody>
      </p:sp>
      <p:sp>
        <p:nvSpPr>
          <p:cNvPr id="18" name="Symbol zastępczy tekstu 25">
            <a:extLst>
              <a:ext uri="{FF2B5EF4-FFF2-40B4-BE49-F238E27FC236}">
                <a16:creationId xmlns:a16="http://schemas.microsoft.com/office/drawing/2014/main" id="{32652726-77C3-95C5-CA1C-C61D494A0977}"/>
              </a:ext>
            </a:extLst>
          </p:cNvPr>
          <p:cNvSpPr txBox="1">
            <a:spLocks/>
          </p:cNvSpPr>
          <p:nvPr/>
        </p:nvSpPr>
        <p:spPr bwMode="gray">
          <a:xfrm>
            <a:off x="407547" y="4868737"/>
            <a:ext cx="574675" cy="432305"/>
          </a:xfrm>
          <a:prstGeom prst="rect">
            <a:avLst/>
          </a:prstGeom>
        </p:spPr>
        <p:txBody>
          <a:bodyPr vert="horz" lIns="0" tIns="0" rIns="0" bIns="0" rtlCol="0">
            <a:noAutofit/>
          </a:bodyPr>
          <a:lstStyle>
            <a:lvl1pPr marL="0" indent="0" algn="l" defTabSz="914377" rtl="0" eaLnBrk="1" latinLnBrk="0" hangingPunct="1">
              <a:lnSpc>
                <a:spcPct val="110000"/>
              </a:lnSpc>
              <a:spcBef>
                <a:spcPts val="0"/>
              </a:spcBef>
              <a:spcAft>
                <a:spcPts val="0"/>
              </a:spcAft>
              <a:buFont typeface="Arial" panose="020B0604020202020204" pitchFamily="34" charset="0"/>
              <a:buNone/>
              <a:defRPr sz="2400" b="1" kern="1200">
                <a:solidFill>
                  <a:schemeClr val="tx1"/>
                </a:solidFill>
                <a:latin typeface="+mj-lt"/>
                <a:ea typeface="+mn-ea"/>
                <a:cs typeface="+mn-cs"/>
              </a:defRPr>
            </a:lvl1pPr>
            <a:lvl2pPr marL="0" indent="0" algn="l" defTabSz="914377" rtl="0" eaLnBrk="1" latinLnBrk="0" hangingPunct="1">
              <a:lnSpc>
                <a:spcPct val="11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216000" indent="-216000" algn="l" defTabSz="914377"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431989"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4pPr>
            <a:lvl5pPr marL="648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5pPr>
            <a:lvl6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6pPr>
            <a:lvl7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7pPr>
            <a:lvl8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8pPr>
            <a:lvl9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9pPr>
          </a:lstStyle>
          <a:p>
            <a:r>
              <a:rPr lang="de-DE" dirty="0"/>
              <a:t>05</a:t>
            </a:r>
          </a:p>
        </p:txBody>
      </p:sp>
      <p:sp>
        <p:nvSpPr>
          <p:cNvPr id="19" name="Symbol zastępczy tekstu 31">
            <a:extLst>
              <a:ext uri="{FF2B5EF4-FFF2-40B4-BE49-F238E27FC236}">
                <a16:creationId xmlns:a16="http://schemas.microsoft.com/office/drawing/2014/main" id="{B2997F0F-3C45-3341-A0EA-944BA5CB4A73}"/>
              </a:ext>
            </a:extLst>
          </p:cNvPr>
          <p:cNvSpPr txBox="1">
            <a:spLocks/>
          </p:cNvSpPr>
          <p:nvPr/>
        </p:nvSpPr>
        <p:spPr bwMode="gray">
          <a:xfrm>
            <a:off x="984000" y="4868737"/>
            <a:ext cx="10728325" cy="576263"/>
          </a:xfrm>
          <a:prstGeom prst="rect">
            <a:avLst/>
          </a:prstGeom>
        </p:spPr>
        <p:txBody>
          <a:bodyPr vert="horz" lIns="0" tIns="0" rIns="0" bIns="0" rtlCol="0">
            <a:noAutofit/>
          </a:bodyPr>
          <a:lstStyle>
            <a:lvl1pPr marL="0" indent="0" algn="l" defTabSz="914377" rtl="0" eaLnBrk="1" latinLnBrk="0" hangingPunct="1">
              <a:lnSpc>
                <a:spcPct val="110000"/>
              </a:lnSpc>
              <a:spcBef>
                <a:spcPts val="0"/>
              </a:spcBef>
              <a:spcAft>
                <a:spcPts val="0"/>
              </a:spcAft>
              <a:buFont typeface="Arial" panose="020B0604020202020204" pitchFamily="34" charset="0"/>
              <a:buNone/>
              <a:defRPr sz="2400" b="0" kern="1200">
                <a:solidFill>
                  <a:schemeClr val="tx1"/>
                </a:solidFill>
                <a:latin typeface="+mj-lt"/>
                <a:ea typeface="+mn-ea"/>
                <a:cs typeface="+mn-cs"/>
              </a:defRPr>
            </a:lvl1pPr>
            <a:lvl2pPr marL="0" indent="0" algn="l" defTabSz="914377" rtl="0" eaLnBrk="1" latinLnBrk="0" hangingPunct="1">
              <a:lnSpc>
                <a:spcPct val="11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216000" indent="-216000" algn="l" defTabSz="914377" rtl="0" eaLnBrk="1" latinLnBrk="0" hangingPunct="1">
              <a:lnSpc>
                <a:spcPct val="11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431989"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4pPr>
            <a:lvl5pPr marL="648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5pPr>
            <a:lvl6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6pPr>
            <a:lvl7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7pPr>
            <a:lvl8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8pPr>
            <a:lvl9pPr marL="864000" indent="-216000" algn="l" defTabSz="914377" rtl="0" eaLnBrk="1" latinLnBrk="0" hangingPunct="1">
              <a:lnSpc>
                <a:spcPct val="110000"/>
              </a:lnSpc>
              <a:spcBef>
                <a:spcPts val="0"/>
              </a:spcBef>
              <a:spcAft>
                <a:spcPts val="600"/>
              </a:spcAft>
              <a:buFont typeface="Lidl Font Pro" panose="02000000000000000000" pitchFamily="2" charset="0"/>
              <a:buChar char="−"/>
              <a:defRPr sz="1800" kern="1200">
                <a:solidFill>
                  <a:schemeClr val="tx1"/>
                </a:solidFill>
                <a:latin typeface="+mn-lt"/>
                <a:ea typeface="+mn-ea"/>
                <a:cs typeface="+mn-cs"/>
              </a:defRPr>
            </a:lvl9pPr>
          </a:lstStyle>
          <a:p>
            <a:r>
              <a:rPr lang="de-DE" dirty="0"/>
              <a:t>Vergleich zu anderen NN</a:t>
            </a:r>
            <a:br>
              <a:rPr lang="de-DE" dirty="0"/>
            </a:br>
            <a:endParaRPr lang="de-DE" dirty="0"/>
          </a:p>
        </p:txBody>
      </p:sp>
    </p:spTree>
    <p:extLst>
      <p:ext uri="{BB962C8B-B14F-4D97-AF65-F5344CB8AC3E}">
        <p14:creationId xmlns:p14="http://schemas.microsoft.com/office/powerpoint/2010/main" val="421117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50167895-C562-58E7-1A44-393130F9163F}"/>
              </a:ext>
            </a:extLst>
          </p:cNvPr>
          <p:cNvSpPr>
            <a:spLocks noGrp="1"/>
          </p:cNvSpPr>
          <p:nvPr>
            <p:ph type="body" sz="quarter" idx="13"/>
          </p:nvPr>
        </p:nvSpPr>
        <p:spPr/>
        <p:txBody>
          <a:bodyPr/>
          <a:lstStyle/>
          <a:p>
            <a:endParaRPr lang="de-DE" dirty="0"/>
          </a:p>
        </p:txBody>
      </p:sp>
      <p:sp>
        <p:nvSpPr>
          <p:cNvPr id="4" name="Titel 3">
            <a:extLst>
              <a:ext uri="{FF2B5EF4-FFF2-40B4-BE49-F238E27FC236}">
                <a16:creationId xmlns:a16="http://schemas.microsoft.com/office/drawing/2014/main" id="{21BFE5C0-85B3-7E84-71C8-7ECDB4682822}"/>
              </a:ext>
            </a:extLst>
          </p:cNvPr>
          <p:cNvSpPr>
            <a:spLocks noGrp="1"/>
          </p:cNvSpPr>
          <p:nvPr>
            <p:ph type="title"/>
          </p:nvPr>
        </p:nvSpPr>
        <p:spPr/>
        <p:txBody>
          <a:bodyPr/>
          <a:lstStyle/>
          <a:p>
            <a:r>
              <a:rPr lang="de-DE" dirty="0" err="1"/>
              <a:t>Recap</a:t>
            </a:r>
            <a:r>
              <a:rPr lang="de-DE" dirty="0"/>
              <a:t> </a:t>
            </a:r>
            <a:r>
              <a:rPr lang="de-DE" dirty="0" err="1"/>
              <a:t>Feedforward</a:t>
            </a:r>
            <a:r>
              <a:rPr lang="de-DE" dirty="0"/>
              <a:t> NN - Aufbau</a:t>
            </a:r>
          </a:p>
        </p:txBody>
      </p:sp>
      <p:sp>
        <p:nvSpPr>
          <p:cNvPr id="5" name="Textplatzhalter 4">
            <a:extLst>
              <a:ext uri="{FF2B5EF4-FFF2-40B4-BE49-F238E27FC236}">
                <a16:creationId xmlns:a16="http://schemas.microsoft.com/office/drawing/2014/main" id="{E3F2838F-4D2D-AB77-7253-C585D45824A2}"/>
              </a:ext>
            </a:extLst>
          </p:cNvPr>
          <p:cNvSpPr>
            <a:spLocks noGrp="1"/>
          </p:cNvSpPr>
          <p:nvPr>
            <p:ph type="body" sz="quarter" idx="14"/>
          </p:nvPr>
        </p:nvSpPr>
        <p:spPr/>
        <p:txBody>
          <a:bodyPr/>
          <a:lstStyle/>
          <a:p>
            <a:r>
              <a:rPr lang="de-DE" dirty="0"/>
              <a:t>03</a:t>
            </a:r>
          </a:p>
        </p:txBody>
      </p:sp>
      <p:sp>
        <p:nvSpPr>
          <p:cNvPr id="6" name="Datumsplatzhalter 5">
            <a:extLst>
              <a:ext uri="{FF2B5EF4-FFF2-40B4-BE49-F238E27FC236}">
                <a16:creationId xmlns:a16="http://schemas.microsoft.com/office/drawing/2014/main" id="{AE27ADF3-0EE9-36D2-AB4C-F7C46990FFB2}"/>
              </a:ext>
            </a:extLst>
          </p:cNvPr>
          <p:cNvSpPr>
            <a:spLocks noGrp="1"/>
          </p:cNvSpPr>
          <p:nvPr>
            <p:ph type="dt" sz="half" idx="15"/>
          </p:nvPr>
        </p:nvSpPr>
        <p:spPr/>
        <p:txBody>
          <a:bodyPr/>
          <a:lstStyle/>
          <a:p>
            <a:fld id="{53B589CE-F827-BE48-BC2C-7A57952A34D2}" type="datetime1">
              <a:rPr lang="de-DE" smtClean="0"/>
              <a:t>23.05.2022</a:t>
            </a:fld>
            <a:endParaRPr lang="de-DE" dirty="0"/>
          </a:p>
        </p:txBody>
      </p:sp>
      <p:sp>
        <p:nvSpPr>
          <p:cNvPr id="7" name="Fußzeilenplatzhalter 6">
            <a:extLst>
              <a:ext uri="{FF2B5EF4-FFF2-40B4-BE49-F238E27FC236}">
                <a16:creationId xmlns:a16="http://schemas.microsoft.com/office/drawing/2014/main" id="{557D7EFD-5A62-5DF0-269D-95B6B18CF920}"/>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735EA68E-ACDB-4F86-E338-B280E9263BFD}"/>
              </a:ext>
            </a:extLst>
          </p:cNvPr>
          <p:cNvSpPr>
            <a:spLocks noGrp="1"/>
          </p:cNvSpPr>
          <p:nvPr>
            <p:ph type="sldNum" sz="quarter" idx="17"/>
          </p:nvPr>
        </p:nvSpPr>
        <p:spPr/>
        <p:txBody>
          <a:bodyPr/>
          <a:lstStyle/>
          <a:p>
            <a:fld id="{8CFDFCC3-8B40-4EE5-B231-005F2F1C6A68}" type="slidenum">
              <a:rPr lang="de-DE" smtClean="0"/>
              <a:pPr/>
              <a:t>20</a:t>
            </a:fld>
            <a:endParaRPr lang="de-DE" dirty="0"/>
          </a:p>
        </p:txBody>
      </p:sp>
      <p:pic>
        <p:nvPicPr>
          <p:cNvPr id="9" name="Picture 6" descr="What are Neural Networks? | IBM">
            <a:extLst>
              <a:ext uri="{FF2B5EF4-FFF2-40B4-BE49-F238E27FC236}">
                <a16:creationId xmlns:a16="http://schemas.microsoft.com/office/drawing/2014/main" id="{FAC94C68-A489-9787-0D12-56D7370D6E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uppieren 20">
            <a:extLst>
              <a:ext uri="{FF2B5EF4-FFF2-40B4-BE49-F238E27FC236}">
                <a16:creationId xmlns:a16="http://schemas.microsoft.com/office/drawing/2014/main" id="{95C8C7F8-BD65-B8E5-E2A4-E08ECFE1D0FE}"/>
              </a:ext>
            </a:extLst>
          </p:cNvPr>
          <p:cNvGrpSpPr/>
          <p:nvPr/>
        </p:nvGrpSpPr>
        <p:grpSpPr>
          <a:xfrm>
            <a:off x="1920000" y="2676707"/>
            <a:ext cx="6188352" cy="3596621"/>
            <a:chOff x="2136000" y="2276659"/>
            <a:chExt cx="6188352" cy="3596621"/>
          </a:xfrm>
        </p:grpSpPr>
        <p:pic>
          <p:nvPicPr>
            <p:cNvPr id="1036" name="Picture 12" descr="Image">
              <a:extLst>
                <a:ext uri="{FF2B5EF4-FFF2-40B4-BE49-F238E27FC236}">
                  <a16:creationId xmlns:a16="http://schemas.microsoft.com/office/drawing/2014/main" id="{95583DDF-4B95-318C-DE21-38D056986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000" y="2276659"/>
              <a:ext cx="6188352" cy="3596621"/>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698FA228-CC97-D7DC-5B0B-95382C2FC3CC}"/>
                </a:ext>
              </a:extLst>
            </p:cNvPr>
            <p:cNvSpPr txBox="1"/>
            <p:nvPr/>
          </p:nvSpPr>
          <p:spPr bwMode="gray">
            <a:xfrm>
              <a:off x="3720000" y="3285000"/>
              <a:ext cx="864000" cy="432000"/>
            </a:xfrm>
            <a:prstGeom prst="rect">
              <a:avLst/>
            </a:prstGeom>
            <a:noFill/>
          </p:spPr>
          <p:txBody>
            <a:bodyPr wrap="square" lIns="0" tIns="0" rIns="0" bIns="0" rtlCol="0">
              <a:noAutofit/>
            </a:bodyPr>
            <a:lstStyle/>
            <a:p>
              <a:r>
                <a:rPr lang="de-DE" sz="1400" dirty="0">
                  <a:highlight>
                    <a:srgbClr val="00FF00"/>
                  </a:highlight>
                </a:rPr>
                <a:t>Input 1</a:t>
              </a:r>
            </a:p>
          </p:txBody>
        </p:sp>
        <p:sp>
          <p:nvSpPr>
            <p:cNvPr id="25" name="Textfeld 24">
              <a:extLst>
                <a:ext uri="{FF2B5EF4-FFF2-40B4-BE49-F238E27FC236}">
                  <a16:creationId xmlns:a16="http://schemas.microsoft.com/office/drawing/2014/main" id="{0CBA899D-AF71-FEC9-1381-AD143CFC0153}"/>
                </a:ext>
              </a:extLst>
            </p:cNvPr>
            <p:cNvSpPr txBox="1"/>
            <p:nvPr/>
          </p:nvSpPr>
          <p:spPr bwMode="gray">
            <a:xfrm>
              <a:off x="3720000" y="4138459"/>
              <a:ext cx="864000" cy="432000"/>
            </a:xfrm>
            <a:prstGeom prst="rect">
              <a:avLst/>
            </a:prstGeom>
            <a:noFill/>
          </p:spPr>
          <p:txBody>
            <a:bodyPr wrap="square" lIns="0" tIns="0" rIns="0" bIns="0" rtlCol="0">
              <a:noAutofit/>
            </a:bodyPr>
            <a:lstStyle/>
            <a:p>
              <a:r>
                <a:rPr lang="de-DE" sz="1400" dirty="0">
                  <a:highlight>
                    <a:srgbClr val="00FFFF"/>
                  </a:highlight>
                </a:rPr>
                <a:t>Input 2</a:t>
              </a:r>
            </a:p>
          </p:txBody>
        </p:sp>
        <p:sp>
          <p:nvSpPr>
            <p:cNvPr id="26" name="Textfeld 25">
              <a:extLst>
                <a:ext uri="{FF2B5EF4-FFF2-40B4-BE49-F238E27FC236}">
                  <a16:creationId xmlns:a16="http://schemas.microsoft.com/office/drawing/2014/main" id="{AA5DC3DC-443F-F9A7-20B9-648D215542D5}"/>
                </a:ext>
              </a:extLst>
            </p:cNvPr>
            <p:cNvSpPr txBox="1"/>
            <p:nvPr/>
          </p:nvSpPr>
          <p:spPr bwMode="gray">
            <a:xfrm>
              <a:off x="3720000" y="5045982"/>
              <a:ext cx="864000" cy="432000"/>
            </a:xfrm>
            <a:prstGeom prst="rect">
              <a:avLst/>
            </a:prstGeom>
            <a:noFill/>
          </p:spPr>
          <p:txBody>
            <a:bodyPr wrap="square" lIns="0" tIns="0" rIns="0" bIns="0" rtlCol="0">
              <a:noAutofit/>
            </a:bodyPr>
            <a:lstStyle/>
            <a:p>
              <a:r>
                <a:rPr lang="de-DE" sz="1400" dirty="0">
                  <a:highlight>
                    <a:srgbClr val="FFFF00"/>
                  </a:highlight>
                </a:rPr>
                <a:t>Input 3</a:t>
              </a:r>
            </a:p>
          </p:txBody>
        </p:sp>
        <p:sp>
          <p:nvSpPr>
            <p:cNvPr id="27" name="Textfeld 26">
              <a:extLst>
                <a:ext uri="{FF2B5EF4-FFF2-40B4-BE49-F238E27FC236}">
                  <a16:creationId xmlns:a16="http://schemas.microsoft.com/office/drawing/2014/main" id="{D0A5834E-0A30-E0D2-3134-6C3334F8FF3E}"/>
                </a:ext>
              </a:extLst>
            </p:cNvPr>
            <p:cNvSpPr txBox="1"/>
            <p:nvPr/>
          </p:nvSpPr>
          <p:spPr bwMode="gray">
            <a:xfrm>
              <a:off x="5158176" y="3531400"/>
              <a:ext cx="864000" cy="432000"/>
            </a:xfrm>
            <a:prstGeom prst="rect">
              <a:avLst/>
            </a:prstGeom>
            <a:noFill/>
          </p:spPr>
          <p:txBody>
            <a:bodyPr wrap="square" lIns="0" tIns="0" rIns="0" bIns="0" rtlCol="0">
              <a:noAutofit/>
            </a:bodyPr>
            <a:lstStyle/>
            <a:p>
              <a:r>
                <a:rPr lang="de-DE" sz="1400" dirty="0"/>
                <a:t>Neuron 1</a:t>
              </a:r>
            </a:p>
          </p:txBody>
        </p:sp>
        <p:sp>
          <p:nvSpPr>
            <p:cNvPr id="28" name="Textfeld 27">
              <a:extLst>
                <a:ext uri="{FF2B5EF4-FFF2-40B4-BE49-F238E27FC236}">
                  <a16:creationId xmlns:a16="http://schemas.microsoft.com/office/drawing/2014/main" id="{D5175FD0-D6B2-A743-23C2-113821C94FAC}"/>
                </a:ext>
              </a:extLst>
            </p:cNvPr>
            <p:cNvSpPr txBox="1"/>
            <p:nvPr/>
          </p:nvSpPr>
          <p:spPr bwMode="gray">
            <a:xfrm>
              <a:off x="5158176" y="4354459"/>
              <a:ext cx="864000" cy="432000"/>
            </a:xfrm>
            <a:prstGeom prst="rect">
              <a:avLst/>
            </a:prstGeom>
            <a:noFill/>
          </p:spPr>
          <p:txBody>
            <a:bodyPr wrap="square" lIns="0" tIns="0" rIns="0" bIns="0" rtlCol="0">
              <a:noAutofit/>
            </a:bodyPr>
            <a:lstStyle/>
            <a:p>
              <a:r>
                <a:rPr lang="de-DE" sz="1400" dirty="0"/>
                <a:t>Neuron 2</a:t>
              </a:r>
            </a:p>
          </p:txBody>
        </p:sp>
        <p:sp>
          <p:nvSpPr>
            <p:cNvPr id="29" name="Textfeld 28">
              <a:extLst>
                <a:ext uri="{FF2B5EF4-FFF2-40B4-BE49-F238E27FC236}">
                  <a16:creationId xmlns:a16="http://schemas.microsoft.com/office/drawing/2014/main" id="{8A24E7E2-F0EB-7E49-C3B5-4EFA74EFE5E8}"/>
                </a:ext>
              </a:extLst>
            </p:cNvPr>
            <p:cNvSpPr txBox="1"/>
            <p:nvPr/>
          </p:nvSpPr>
          <p:spPr bwMode="gray">
            <a:xfrm>
              <a:off x="6816000" y="3501000"/>
              <a:ext cx="864000" cy="432000"/>
            </a:xfrm>
            <a:prstGeom prst="rect">
              <a:avLst/>
            </a:prstGeom>
            <a:noFill/>
          </p:spPr>
          <p:txBody>
            <a:bodyPr wrap="square" lIns="0" tIns="0" rIns="0" bIns="0" rtlCol="0">
              <a:noAutofit/>
            </a:bodyPr>
            <a:lstStyle/>
            <a:p>
              <a:r>
                <a:rPr lang="de-DE" sz="1400" dirty="0"/>
                <a:t>Output 1</a:t>
              </a:r>
            </a:p>
          </p:txBody>
        </p:sp>
        <p:sp>
          <p:nvSpPr>
            <p:cNvPr id="30" name="Textfeld 29">
              <a:extLst>
                <a:ext uri="{FF2B5EF4-FFF2-40B4-BE49-F238E27FC236}">
                  <a16:creationId xmlns:a16="http://schemas.microsoft.com/office/drawing/2014/main" id="{50DA295F-7A02-383C-F655-3C82DB882FD7}"/>
                </a:ext>
              </a:extLst>
            </p:cNvPr>
            <p:cNvSpPr txBox="1"/>
            <p:nvPr/>
          </p:nvSpPr>
          <p:spPr bwMode="gray">
            <a:xfrm>
              <a:off x="6816000" y="4354459"/>
              <a:ext cx="864000" cy="432000"/>
            </a:xfrm>
            <a:prstGeom prst="rect">
              <a:avLst/>
            </a:prstGeom>
            <a:noFill/>
          </p:spPr>
          <p:txBody>
            <a:bodyPr wrap="square" lIns="0" tIns="0" rIns="0" bIns="0" rtlCol="0">
              <a:noAutofit/>
            </a:bodyPr>
            <a:lstStyle/>
            <a:p>
              <a:r>
                <a:rPr lang="de-DE" sz="1400" dirty="0"/>
                <a:t>Output 2</a:t>
              </a:r>
            </a:p>
          </p:txBody>
        </p:sp>
      </p:grpSp>
      <p:sp>
        <p:nvSpPr>
          <p:cNvPr id="22" name="Pfeil nach oben 21">
            <a:extLst>
              <a:ext uri="{FF2B5EF4-FFF2-40B4-BE49-F238E27FC236}">
                <a16:creationId xmlns:a16="http://schemas.microsoft.com/office/drawing/2014/main" id="{32359896-1533-C6BF-02D9-EF71682B4985}"/>
              </a:ext>
            </a:extLst>
          </p:cNvPr>
          <p:cNvSpPr/>
          <p:nvPr/>
        </p:nvSpPr>
        <p:spPr bwMode="gray">
          <a:xfrm rot="860148">
            <a:off x="5193264" y="2886333"/>
            <a:ext cx="361824" cy="616049"/>
          </a:xfrm>
          <a:prstGeom prst="upArrow">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bg1"/>
              </a:solidFill>
            </a:endParaRPr>
          </a:p>
        </p:txBody>
      </p:sp>
      <p:sp>
        <p:nvSpPr>
          <p:cNvPr id="23" name="Textfeld 22">
            <a:extLst>
              <a:ext uri="{FF2B5EF4-FFF2-40B4-BE49-F238E27FC236}">
                <a16:creationId xmlns:a16="http://schemas.microsoft.com/office/drawing/2014/main" id="{236F7D48-B03B-711E-28CD-0B2B85D1F0D4}"/>
              </a:ext>
            </a:extLst>
          </p:cNvPr>
          <p:cNvSpPr txBox="1"/>
          <p:nvPr/>
        </p:nvSpPr>
        <p:spPr bwMode="gray">
          <a:xfrm>
            <a:off x="2352000" y="2205000"/>
            <a:ext cx="5904000" cy="428184"/>
          </a:xfrm>
          <a:prstGeom prst="rect">
            <a:avLst/>
          </a:prstGeom>
          <a:noFill/>
        </p:spPr>
        <p:txBody>
          <a:bodyPr wrap="square" lIns="0" tIns="0" rIns="0" bIns="0" rtlCol="0">
            <a:noAutofit/>
          </a:bodyPr>
          <a:lstStyle/>
          <a:p>
            <a:r>
              <a:rPr lang="de-DE" dirty="0">
                <a:highlight>
                  <a:srgbClr val="00FF00"/>
                </a:highlight>
              </a:rPr>
              <a:t>Input 1</a:t>
            </a:r>
            <a:r>
              <a:rPr lang="de-DE" dirty="0"/>
              <a:t>                       + </a:t>
            </a:r>
            <a:r>
              <a:rPr lang="de-DE" dirty="0">
                <a:highlight>
                  <a:srgbClr val="00FFFF"/>
                </a:highlight>
              </a:rPr>
              <a:t>Input 2</a:t>
            </a:r>
            <a:r>
              <a:rPr lang="de-DE" dirty="0"/>
              <a:t>                         + </a:t>
            </a:r>
            <a:r>
              <a:rPr lang="de-DE" dirty="0">
                <a:highlight>
                  <a:srgbClr val="FFFF00"/>
                </a:highlight>
              </a:rPr>
              <a:t>Input 3</a:t>
            </a:r>
            <a:endParaRPr lang="de-DE" dirty="0"/>
          </a:p>
        </p:txBody>
      </p:sp>
      <p:grpSp>
        <p:nvGrpSpPr>
          <p:cNvPr id="35" name="Gruppieren 34">
            <a:extLst>
              <a:ext uri="{FF2B5EF4-FFF2-40B4-BE49-F238E27FC236}">
                <a16:creationId xmlns:a16="http://schemas.microsoft.com/office/drawing/2014/main" id="{ACE4A561-1D8E-8EAD-EF61-7AB998DAD919}"/>
              </a:ext>
            </a:extLst>
          </p:cNvPr>
          <p:cNvGrpSpPr/>
          <p:nvPr/>
        </p:nvGrpSpPr>
        <p:grpSpPr>
          <a:xfrm>
            <a:off x="8831510" y="2205362"/>
            <a:ext cx="1149825" cy="375311"/>
            <a:chOff x="8831510" y="2205362"/>
            <a:chExt cx="1149825" cy="375311"/>
          </a:xfrm>
        </p:grpSpPr>
        <p:sp>
          <p:nvSpPr>
            <p:cNvPr id="31" name="Textfeld 30">
              <a:extLst>
                <a:ext uri="{FF2B5EF4-FFF2-40B4-BE49-F238E27FC236}">
                  <a16:creationId xmlns:a16="http://schemas.microsoft.com/office/drawing/2014/main" id="{52E813E6-6AAD-55A1-E48C-A6253EF1C873}"/>
                </a:ext>
              </a:extLst>
            </p:cNvPr>
            <p:cNvSpPr txBox="1"/>
            <p:nvPr/>
          </p:nvSpPr>
          <p:spPr bwMode="gray">
            <a:xfrm>
              <a:off x="8831510" y="2205362"/>
              <a:ext cx="251208" cy="360000"/>
            </a:xfrm>
            <a:prstGeom prst="rect">
              <a:avLst/>
            </a:prstGeom>
            <a:noFill/>
          </p:spPr>
          <p:txBody>
            <a:bodyPr wrap="square" lIns="0" tIns="0" rIns="0" bIns="0" rtlCol="0">
              <a:noAutofit/>
            </a:bodyPr>
            <a:lstStyle/>
            <a:p>
              <a:r>
                <a:rPr lang="de-DE" dirty="0"/>
                <a:t>+</a:t>
              </a:r>
            </a:p>
          </p:txBody>
        </p:sp>
        <p:sp>
          <p:nvSpPr>
            <p:cNvPr id="32" name="Textfeld 31">
              <a:extLst>
                <a:ext uri="{FF2B5EF4-FFF2-40B4-BE49-F238E27FC236}">
                  <a16:creationId xmlns:a16="http://schemas.microsoft.com/office/drawing/2014/main" id="{1D8A70BB-2A6C-8306-C294-BA0E393ADCCB}"/>
                </a:ext>
              </a:extLst>
            </p:cNvPr>
            <p:cNvSpPr txBox="1"/>
            <p:nvPr/>
          </p:nvSpPr>
          <p:spPr bwMode="gray">
            <a:xfrm>
              <a:off x="9336000" y="2220673"/>
              <a:ext cx="645335" cy="360000"/>
            </a:xfrm>
            <a:prstGeom prst="rect">
              <a:avLst/>
            </a:prstGeom>
            <a:noFill/>
          </p:spPr>
          <p:txBody>
            <a:bodyPr wrap="square" lIns="0" tIns="0" rIns="0" bIns="0" rtlCol="0">
              <a:noAutofit/>
            </a:bodyPr>
            <a:lstStyle/>
            <a:p>
              <a:r>
                <a:rPr lang="de-DE" dirty="0"/>
                <a:t>Bias</a:t>
              </a:r>
            </a:p>
          </p:txBody>
        </p:sp>
      </p:grpSp>
      <p:sp>
        <p:nvSpPr>
          <p:cNvPr id="39" name="Textfeld 38">
            <a:extLst>
              <a:ext uri="{FF2B5EF4-FFF2-40B4-BE49-F238E27FC236}">
                <a16:creationId xmlns:a16="http://schemas.microsoft.com/office/drawing/2014/main" id="{61055505-55FB-6C43-382D-42E2C04839AE}"/>
              </a:ext>
            </a:extLst>
          </p:cNvPr>
          <p:cNvSpPr txBox="1"/>
          <p:nvPr/>
        </p:nvSpPr>
        <p:spPr bwMode="gray">
          <a:xfrm>
            <a:off x="10177204" y="2226483"/>
            <a:ext cx="1606163" cy="360000"/>
          </a:xfrm>
          <a:prstGeom prst="rect">
            <a:avLst/>
          </a:prstGeom>
          <a:noFill/>
        </p:spPr>
        <p:txBody>
          <a:bodyPr wrap="square" lIns="0" tIns="0" rIns="0" bIns="0" rtlCol="0">
            <a:noAutofit/>
          </a:bodyPr>
          <a:lstStyle/>
          <a:p>
            <a:r>
              <a:rPr lang="de-DE" dirty="0"/>
              <a:t>=      Output </a:t>
            </a:r>
          </a:p>
        </p:txBody>
      </p:sp>
      <p:sp>
        <p:nvSpPr>
          <p:cNvPr id="34" name="Textfeld 33">
            <a:extLst>
              <a:ext uri="{FF2B5EF4-FFF2-40B4-BE49-F238E27FC236}">
                <a16:creationId xmlns:a16="http://schemas.microsoft.com/office/drawing/2014/main" id="{7C73AD69-F9E2-D576-E50E-D0FCF40C9801}"/>
              </a:ext>
            </a:extLst>
          </p:cNvPr>
          <p:cNvSpPr txBox="1"/>
          <p:nvPr/>
        </p:nvSpPr>
        <p:spPr bwMode="gray">
          <a:xfrm>
            <a:off x="3140844" y="2236952"/>
            <a:ext cx="5619647" cy="472048"/>
          </a:xfrm>
          <a:prstGeom prst="rect">
            <a:avLst/>
          </a:prstGeom>
          <a:noFill/>
        </p:spPr>
        <p:txBody>
          <a:bodyPr wrap="square" lIns="0" tIns="0" rIns="0" bIns="0" rtlCol="0">
            <a:noAutofit/>
          </a:bodyPr>
          <a:lstStyle/>
          <a:p>
            <a:r>
              <a:rPr lang="de-DE" dirty="0"/>
              <a:t>* </a:t>
            </a:r>
            <a:r>
              <a:rPr lang="de-DE" dirty="0" err="1"/>
              <a:t>Weight</a:t>
            </a:r>
            <a:r>
              <a:rPr lang="de-DE" dirty="0"/>
              <a:t> 1                    * </a:t>
            </a:r>
            <a:r>
              <a:rPr lang="de-DE" dirty="0" err="1"/>
              <a:t>Weight</a:t>
            </a:r>
            <a:r>
              <a:rPr lang="de-DE" dirty="0"/>
              <a:t> 2                       * </a:t>
            </a:r>
            <a:r>
              <a:rPr lang="de-DE" dirty="0" err="1"/>
              <a:t>Weight</a:t>
            </a:r>
            <a:r>
              <a:rPr lang="de-DE" dirty="0"/>
              <a:t> 3 </a:t>
            </a:r>
          </a:p>
        </p:txBody>
      </p:sp>
      <p:sp>
        <p:nvSpPr>
          <p:cNvPr id="37" name="Textfeld 36">
            <a:extLst>
              <a:ext uri="{FF2B5EF4-FFF2-40B4-BE49-F238E27FC236}">
                <a16:creationId xmlns:a16="http://schemas.microsoft.com/office/drawing/2014/main" id="{4EC3F653-9D5D-25B8-C203-701A4C143E09}"/>
              </a:ext>
            </a:extLst>
          </p:cNvPr>
          <p:cNvSpPr txBox="1"/>
          <p:nvPr/>
        </p:nvSpPr>
        <p:spPr bwMode="gray">
          <a:xfrm>
            <a:off x="11424336" y="2227779"/>
            <a:ext cx="359354" cy="360362"/>
          </a:xfrm>
          <a:prstGeom prst="rect">
            <a:avLst/>
          </a:prstGeom>
          <a:noFill/>
        </p:spPr>
        <p:txBody>
          <a:bodyPr wrap="square" lIns="0" tIns="0" rIns="0" bIns="0" rtlCol="0">
            <a:noAutofit/>
          </a:bodyPr>
          <a:lstStyle/>
          <a:p>
            <a:r>
              <a:rPr lang="de-DE" dirty="0"/>
              <a:t>(x)</a:t>
            </a:r>
          </a:p>
        </p:txBody>
      </p:sp>
      <p:sp>
        <p:nvSpPr>
          <p:cNvPr id="2" name="Textfeld 1">
            <a:extLst>
              <a:ext uri="{FF2B5EF4-FFF2-40B4-BE49-F238E27FC236}">
                <a16:creationId xmlns:a16="http://schemas.microsoft.com/office/drawing/2014/main" id="{45773BCE-CBC8-EE1B-D0F3-91FF830DBCAB}"/>
              </a:ext>
            </a:extLst>
          </p:cNvPr>
          <p:cNvSpPr txBox="1"/>
          <p:nvPr/>
        </p:nvSpPr>
        <p:spPr bwMode="gray">
          <a:xfrm>
            <a:off x="3178978" y="5974297"/>
            <a:ext cx="1161600" cy="325511"/>
          </a:xfrm>
          <a:prstGeom prst="rect">
            <a:avLst/>
          </a:prstGeom>
          <a:noFill/>
        </p:spPr>
        <p:txBody>
          <a:bodyPr wrap="square" lIns="0" tIns="0" rIns="0" bIns="0" rtlCol="0">
            <a:noAutofit/>
          </a:bodyPr>
          <a:lstStyle/>
          <a:p>
            <a:r>
              <a:rPr lang="de-DE" dirty="0"/>
              <a:t>Input Layer </a:t>
            </a:r>
          </a:p>
        </p:txBody>
      </p:sp>
      <p:sp>
        <p:nvSpPr>
          <p:cNvPr id="33" name="Textfeld 32">
            <a:extLst>
              <a:ext uri="{FF2B5EF4-FFF2-40B4-BE49-F238E27FC236}">
                <a16:creationId xmlns:a16="http://schemas.microsoft.com/office/drawing/2014/main" id="{23A49613-81EF-3A21-DA24-0F064DEB51C7}"/>
              </a:ext>
            </a:extLst>
          </p:cNvPr>
          <p:cNvSpPr txBox="1"/>
          <p:nvPr/>
        </p:nvSpPr>
        <p:spPr bwMode="gray">
          <a:xfrm>
            <a:off x="4661477" y="5974297"/>
            <a:ext cx="1579180" cy="325511"/>
          </a:xfrm>
          <a:prstGeom prst="rect">
            <a:avLst/>
          </a:prstGeom>
          <a:noFill/>
        </p:spPr>
        <p:txBody>
          <a:bodyPr wrap="square" lIns="0" tIns="0" rIns="0" bIns="0" rtlCol="0">
            <a:noAutofit/>
          </a:bodyPr>
          <a:lstStyle/>
          <a:p>
            <a:r>
              <a:rPr lang="de-DE" dirty="0"/>
              <a:t>Hidden Layer</a:t>
            </a:r>
          </a:p>
        </p:txBody>
      </p:sp>
      <p:sp>
        <p:nvSpPr>
          <p:cNvPr id="36" name="Textfeld 35">
            <a:extLst>
              <a:ext uri="{FF2B5EF4-FFF2-40B4-BE49-F238E27FC236}">
                <a16:creationId xmlns:a16="http://schemas.microsoft.com/office/drawing/2014/main" id="{C454BA28-1300-F22F-32F6-C028618D8A2C}"/>
              </a:ext>
            </a:extLst>
          </p:cNvPr>
          <p:cNvSpPr txBox="1"/>
          <p:nvPr/>
        </p:nvSpPr>
        <p:spPr bwMode="gray">
          <a:xfrm>
            <a:off x="6240657" y="5961057"/>
            <a:ext cx="1579180" cy="325511"/>
          </a:xfrm>
          <a:prstGeom prst="rect">
            <a:avLst/>
          </a:prstGeom>
          <a:noFill/>
        </p:spPr>
        <p:txBody>
          <a:bodyPr wrap="square" lIns="0" tIns="0" rIns="0" bIns="0" rtlCol="0">
            <a:noAutofit/>
          </a:bodyPr>
          <a:lstStyle/>
          <a:p>
            <a:r>
              <a:rPr lang="de-DE" dirty="0"/>
              <a:t>Output Layer</a:t>
            </a:r>
          </a:p>
        </p:txBody>
      </p:sp>
      <p:pic>
        <p:nvPicPr>
          <p:cNvPr id="11" name="Grafik 10">
            <a:extLst>
              <a:ext uri="{FF2B5EF4-FFF2-40B4-BE49-F238E27FC236}">
                <a16:creationId xmlns:a16="http://schemas.microsoft.com/office/drawing/2014/main" id="{9ACC4DE4-847E-EE37-A74E-E4DDBB02C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2760" y="2971283"/>
            <a:ext cx="1346200" cy="622300"/>
          </a:xfrm>
          <a:prstGeom prst="rect">
            <a:avLst/>
          </a:prstGeom>
        </p:spPr>
      </p:pic>
      <p:sp>
        <p:nvSpPr>
          <p:cNvPr id="12" name="Textfeld 11">
            <a:extLst>
              <a:ext uri="{FF2B5EF4-FFF2-40B4-BE49-F238E27FC236}">
                <a16:creationId xmlns:a16="http://schemas.microsoft.com/office/drawing/2014/main" id="{B0A1F4B1-D068-724B-8DC0-E8E6A37F54DA}"/>
              </a:ext>
            </a:extLst>
          </p:cNvPr>
          <p:cNvSpPr txBox="1"/>
          <p:nvPr/>
        </p:nvSpPr>
        <p:spPr bwMode="gray">
          <a:xfrm>
            <a:off x="10450960" y="3071581"/>
            <a:ext cx="1741040" cy="468586"/>
          </a:xfrm>
          <a:prstGeom prst="rect">
            <a:avLst/>
          </a:prstGeom>
          <a:noFill/>
        </p:spPr>
        <p:txBody>
          <a:bodyPr wrap="square" lIns="0" tIns="0" rIns="0" bIns="0" rtlCol="0">
            <a:noAutofit/>
          </a:bodyPr>
          <a:lstStyle/>
          <a:p>
            <a:r>
              <a:rPr lang="de-DE" dirty="0"/>
              <a:t>= Wert (zwischen    	0 u. 1)</a:t>
            </a:r>
          </a:p>
        </p:txBody>
      </p:sp>
      <p:cxnSp>
        <p:nvCxnSpPr>
          <p:cNvPr id="14" name="Gerade Verbindung mit Pfeil 13">
            <a:extLst>
              <a:ext uri="{FF2B5EF4-FFF2-40B4-BE49-F238E27FC236}">
                <a16:creationId xmlns:a16="http://schemas.microsoft.com/office/drawing/2014/main" id="{14E726E1-04BB-E8C7-DA9D-AA944EFF97D6}"/>
              </a:ext>
            </a:extLst>
          </p:cNvPr>
          <p:cNvCxnSpPr/>
          <p:nvPr/>
        </p:nvCxnSpPr>
        <p:spPr bwMode="gray">
          <a:xfrm>
            <a:off x="8256000" y="3194357"/>
            <a:ext cx="8267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39EAF138-58D8-7B54-D613-6113EF6AA002}"/>
              </a:ext>
            </a:extLst>
          </p:cNvPr>
          <p:cNvSpPr txBox="1"/>
          <p:nvPr/>
        </p:nvSpPr>
        <p:spPr bwMode="gray">
          <a:xfrm>
            <a:off x="5625723" y="3069000"/>
            <a:ext cx="1334277" cy="170699"/>
          </a:xfrm>
          <a:prstGeom prst="rect">
            <a:avLst/>
          </a:prstGeom>
          <a:noFill/>
        </p:spPr>
        <p:txBody>
          <a:bodyPr wrap="square" lIns="0" tIns="0" rIns="0" bIns="0" rtlCol="0">
            <a:noAutofit/>
          </a:bodyPr>
          <a:lstStyle/>
          <a:p>
            <a:r>
              <a:rPr lang="de-DE" dirty="0"/>
              <a:t>pro Neuron</a:t>
            </a:r>
          </a:p>
        </p:txBody>
      </p:sp>
    </p:spTree>
    <p:extLst>
      <p:ext uri="{BB962C8B-B14F-4D97-AF65-F5344CB8AC3E}">
        <p14:creationId xmlns:p14="http://schemas.microsoft.com/office/powerpoint/2010/main" val="2855605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87FFDA3-F9ED-862D-4F7E-F95914782662}"/>
              </a:ext>
            </a:extLst>
          </p:cNvPr>
          <p:cNvSpPr>
            <a:spLocks noGrp="1"/>
          </p:cNvSpPr>
          <p:nvPr>
            <p:ph sz="half" idx="1"/>
          </p:nvPr>
        </p:nvSpPr>
        <p:spPr/>
        <p:txBody>
          <a:bodyPr/>
          <a:lstStyle/>
          <a:p>
            <a:pPr marL="285750" indent="-285750">
              <a:lnSpc>
                <a:spcPct val="200000"/>
              </a:lnSpc>
              <a:buFontTx/>
              <a:buChar char="-"/>
            </a:pPr>
            <a:r>
              <a:rPr lang="en-US" dirty="0"/>
              <a:t>Number of Hidden Layers, Neurons</a:t>
            </a:r>
            <a:r>
              <a:rPr lang="en-US" b="0" dirty="0"/>
              <a:t>(</a:t>
            </a:r>
            <a:r>
              <a:rPr lang="en-US" b="0" dirty="0" err="1"/>
              <a:t>mehr</a:t>
            </a:r>
            <a:r>
              <a:rPr lang="en-US" b="0" dirty="0"/>
              <a:t> Neurons </a:t>
            </a:r>
            <a:r>
              <a:rPr lang="en-US" b="0" dirty="0" err="1"/>
              <a:t>dauert</a:t>
            </a:r>
            <a:r>
              <a:rPr lang="en-US" b="0" dirty="0"/>
              <a:t> </a:t>
            </a:r>
            <a:r>
              <a:rPr lang="en-US" b="0" dirty="0" err="1"/>
              <a:t>länger</a:t>
            </a:r>
            <a:r>
              <a:rPr lang="en-US" b="0" dirty="0"/>
              <a:t>)</a:t>
            </a:r>
            <a:endParaRPr lang="en-US" b="0" dirty="0">
              <a:sym typeface="Wingdings" panose="05000000000000000000" pitchFamily="2" charset="2"/>
            </a:endParaRPr>
          </a:p>
          <a:p>
            <a:pPr marL="285750" indent="-285750">
              <a:lnSpc>
                <a:spcPct val="200000"/>
              </a:lnSpc>
              <a:buFontTx/>
              <a:buChar char="-"/>
            </a:pPr>
            <a:r>
              <a:rPr lang="en-US" dirty="0">
                <a:sym typeface="Wingdings" panose="05000000000000000000" pitchFamily="2" charset="2"/>
              </a:rPr>
              <a:t>Activation</a:t>
            </a:r>
            <a:r>
              <a:rPr lang="en-US" b="0" dirty="0">
                <a:sym typeface="Wingdings" panose="05000000000000000000" pitchFamily="2" charset="2"/>
              </a:rPr>
              <a:t> (sigmoid, </a:t>
            </a:r>
            <a:r>
              <a:rPr lang="en-US" b="0" dirty="0" err="1">
                <a:sym typeface="Wingdings" panose="05000000000000000000" pitchFamily="2" charset="2"/>
              </a:rPr>
              <a:t>ReLU</a:t>
            </a:r>
            <a:r>
              <a:rPr lang="en-US" b="0" dirty="0">
                <a:sym typeface="Wingdings" panose="05000000000000000000" pitchFamily="2" charset="2"/>
              </a:rPr>
              <a:t>, tanh etc.)</a:t>
            </a:r>
          </a:p>
          <a:p>
            <a:pPr marL="285750" indent="-285750">
              <a:lnSpc>
                <a:spcPct val="200000"/>
              </a:lnSpc>
              <a:buFontTx/>
              <a:buChar char="-"/>
            </a:pPr>
            <a:r>
              <a:rPr lang="en-US" dirty="0">
                <a:sym typeface="Wingdings" panose="05000000000000000000" pitchFamily="2" charset="2"/>
              </a:rPr>
              <a:t>Solver</a:t>
            </a:r>
            <a:r>
              <a:rPr lang="en-US" b="0" dirty="0">
                <a:sym typeface="Wingdings" panose="05000000000000000000" pitchFamily="2" charset="2"/>
              </a:rPr>
              <a:t> (</a:t>
            </a:r>
            <a:r>
              <a:rPr lang="en-US" b="0" dirty="0" err="1">
                <a:sym typeface="Wingdings" panose="05000000000000000000" pitchFamily="2" charset="2"/>
              </a:rPr>
              <a:t>Verschiedene</a:t>
            </a:r>
            <a:r>
              <a:rPr lang="en-US" b="0" dirty="0">
                <a:sym typeface="Wingdings" panose="05000000000000000000" pitchFamily="2" charset="2"/>
              </a:rPr>
              <a:t> Ans</a:t>
            </a:r>
            <a:r>
              <a:rPr lang="de-DE" b="0" dirty="0">
                <a:sym typeface="Wingdings" panose="05000000000000000000" pitchFamily="2" charset="2"/>
              </a:rPr>
              <a:t>ätze, um die </a:t>
            </a:r>
            <a:r>
              <a:rPr lang="de-DE" b="0" dirty="0" err="1">
                <a:sym typeface="Wingdings" panose="05000000000000000000" pitchFamily="2" charset="2"/>
              </a:rPr>
              <a:t>Weights</a:t>
            </a:r>
            <a:r>
              <a:rPr lang="de-DE" b="0" dirty="0">
                <a:sym typeface="Wingdings" panose="05000000000000000000" pitchFamily="2" charset="2"/>
              </a:rPr>
              <a:t> anzupassen</a:t>
            </a:r>
            <a:r>
              <a:rPr lang="en-US" b="0" dirty="0">
                <a:sym typeface="Wingdings" panose="05000000000000000000" pitchFamily="2" charset="2"/>
              </a:rPr>
              <a:t>)</a:t>
            </a:r>
          </a:p>
          <a:p>
            <a:pPr marL="285750" indent="-285750">
              <a:lnSpc>
                <a:spcPct val="200000"/>
              </a:lnSpc>
              <a:buFontTx/>
              <a:buChar char="-"/>
            </a:pPr>
            <a:r>
              <a:rPr lang="de-DE" dirty="0"/>
              <a:t>Batch Size </a:t>
            </a:r>
            <a:r>
              <a:rPr lang="de-DE" b="0" dirty="0"/>
              <a:t>(Legt fest, wie viele Bilder werden bearbeitet  bis die </a:t>
            </a:r>
            <a:r>
              <a:rPr lang="de-DE" b="0" dirty="0" err="1"/>
              <a:t>weights</a:t>
            </a:r>
            <a:r>
              <a:rPr lang="de-DE" b="0" dirty="0"/>
              <a:t> angepasst werden)</a:t>
            </a:r>
          </a:p>
          <a:p>
            <a:pPr marL="285750" indent="-285750">
              <a:lnSpc>
                <a:spcPct val="200000"/>
              </a:lnSpc>
              <a:buFontTx/>
              <a:buChar char="-"/>
            </a:pPr>
            <a:r>
              <a:rPr lang="de-DE" dirty="0"/>
              <a:t>Learning Rate </a:t>
            </a:r>
            <a:r>
              <a:rPr lang="de-DE" b="0" dirty="0"/>
              <a:t>(Bestimmung der Start</a:t>
            </a:r>
            <a:r>
              <a:rPr lang="en-US" b="0" dirty="0"/>
              <a:t>-</a:t>
            </a:r>
            <a:r>
              <a:rPr lang="de-DE" b="0" dirty="0"/>
              <a:t>r</a:t>
            </a:r>
            <a:r>
              <a:rPr lang="en-US" b="0" dirty="0"/>
              <a:t>ate </a:t>
            </a:r>
            <a:r>
              <a:rPr lang="de-DE" b="0" dirty="0"/>
              <a:t>/ Schrittgröße, Veränderung der Rate im Lern</a:t>
            </a:r>
            <a:r>
              <a:rPr lang="en-US" b="0" dirty="0"/>
              <a:t>-</a:t>
            </a:r>
            <a:r>
              <a:rPr lang="en-US" b="0" dirty="0" err="1"/>
              <a:t>Prozess</a:t>
            </a:r>
            <a:r>
              <a:rPr lang="en-US" b="0" dirty="0"/>
              <a:t> </a:t>
            </a:r>
            <a:r>
              <a:rPr lang="de-DE" b="0" dirty="0"/>
              <a:t>, </a:t>
            </a:r>
            <a:r>
              <a:rPr lang="de-DE" b="0" dirty="0" err="1"/>
              <a:t>Stop</a:t>
            </a:r>
            <a:r>
              <a:rPr lang="de-DE" b="0" dirty="0"/>
              <a:t> festlegen)</a:t>
            </a:r>
          </a:p>
          <a:p>
            <a:pPr marL="285750" indent="-285750">
              <a:buFontTx/>
              <a:buChar char="-"/>
            </a:pPr>
            <a:endParaRPr lang="de-DE" b="0" dirty="0"/>
          </a:p>
          <a:p>
            <a:pPr marL="285750" indent="-285750">
              <a:buFontTx/>
              <a:buChar char="-"/>
            </a:pPr>
            <a:endParaRPr lang="de-DE" b="0" dirty="0"/>
          </a:p>
          <a:p>
            <a:pPr marL="285750" indent="-285750">
              <a:buFontTx/>
              <a:buChar char="-"/>
            </a:pPr>
            <a:endParaRPr lang="de-DE" b="0" dirty="0"/>
          </a:p>
        </p:txBody>
      </p:sp>
      <p:sp>
        <p:nvSpPr>
          <p:cNvPr id="3" name="Textplatzhalter 2">
            <a:extLst>
              <a:ext uri="{FF2B5EF4-FFF2-40B4-BE49-F238E27FC236}">
                <a16:creationId xmlns:a16="http://schemas.microsoft.com/office/drawing/2014/main" id="{020C4D08-D94F-1A92-D4F1-B3E6C0D32E21}"/>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F2F80CFA-4818-2582-FBD6-1EAE1D457269}"/>
              </a:ext>
            </a:extLst>
          </p:cNvPr>
          <p:cNvSpPr>
            <a:spLocks noGrp="1"/>
          </p:cNvSpPr>
          <p:nvPr>
            <p:ph type="title"/>
          </p:nvPr>
        </p:nvSpPr>
        <p:spPr/>
        <p:txBody>
          <a:bodyPr/>
          <a:lstStyle/>
          <a:p>
            <a:r>
              <a:rPr lang="en-US" dirty="0"/>
              <a:t>Adjusting Hyper-Parameter</a:t>
            </a:r>
            <a:endParaRPr lang="de-DE" dirty="0"/>
          </a:p>
        </p:txBody>
      </p:sp>
      <p:sp>
        <p:nvSpPr>
          <p:cNvPr id="5" name="Textplatzhalter 4">
            <a:extLst>
              <a:ext uri="{FF2B5EF4-FFF2-40B4-BE49-F238E27FC236}">
                <a16:creationId xmlns:a16="http://schemas.microsoft.com/office/drawing/2014/main" id="{53035C19-B43D-99B7-BFDF-4C82E78C0DCB}"/>
              </a:ext>
            </a:extLst>
          </p:cNvPr>
          <p:cNvSpPr>
            <a:spLocks noGrp="1"/>
          </p:cNvSpPr>
          <p:nvPr>
            <p:ph type="body" sz="quarter" idx="14"/>
          </p:nvPr>
        </p:nvSpPr>
        <p:spPr/>
        <p:txBody>
          <a:bodyPr/>
          <a:lstStyle/>
          <a:p>
            <a:r>
              <a:rPr lang="de-DE" dirty="0"/>
              <a:t>03</a:t>
            </a:r>
          </a:p>
        </p:txBody>
      </p:sp>
      <p:sp>
        <p:nvSpPr>
          <p:cNvPr id="6" name="Datumsplatzhalter 5">
            <a:extLst>
              <a:ext uri="{FF2B5EF4-FFF2-40B4-BE49-F238E27FC236}">
                <a16:creationId xmlns:a16="http://schemas.microsoft.com/office/drawing/2014/main" id="{390C102A-B80E-59F6-4A79-2B0CF7DE39DB}"/>
              </a:ext>
            </a:extLst>
          </p:cNvPr>
          <p:cNvSpPr>
            <a:spLocks noGrp="1"/>
          </p:cNvSpPr>
          <p:nvPr>
            <p:ph type="dt" sz="half" idx="15"/>
          </p:nvPr>
        </p:nvSpPr>
        <p:spPr/>
        <p:txBody>
          <a:bodyPr/>
          <a:lstStyle/>
          <a:p>
            <a:fld id="{0710F3BA-365C-0244-A144-32F7D6D03DF3}" type="datetime1">
              <a:rPr lang="de-DE" smtClean="0"/>
              <a:pPr/>
              <a:t>23.05.2022</a:t>
            </a:fld>
            <a:endParaRPr lang="de-DE" dirty="0"/>
          </a:p>
        </p:txBody>
      </p:sp>
      <p:sp>
        <p:nvSpPr>
          <p:cNvPr id="7" name="Fußzeilenplatzhalter 6">
            <a:extLst>
              <a:ext uri="{FF2B5EF4-FFF2-40B4-BE49-F238E27FC236}">
                <a16:creationId xmlns:a16="http://schemas.microsoft.com/office/drawing/2014/main" id="{CC804381-59A7-EA7B-F1C7-1045BA3B4656}"/>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E141DB4F-5366-AD58-CA7D-D0661A7010D5}"/>
              </a:ext>
            </a:extLst>
          </p:cNvPr>
          <p:cNvSpPr>
            <a:spLocks noGrp="1"/>
          </p:cNvSpPr>
          <p:nvPr>
            <p:ph type="sldNum" sz="quarter" idx="17"/>
          </p:nvPr>
        </p:nvSpPr>
        <p:spPr/>
        <p:txBody>
          <a:bodyPr/>
          <a:lstStyle/>
          <a:p>
            <a:fld id="{8CFDFCC3-8B40-4EE5-B231-005F2F1C6A68}" type="slidenum">
              <a:rPr lang="de-DE" smtClean="0"/>
              <a:pPr/>
              <a:t>21</a:t>
            </a:fld>
            <a:endParaRPr lang="de-DE" dirty="0"/>
          </a:p>
        </p:txBody>
      </p:sp>
      <p:pic>
        <p:nvPicPr>
          <p:cNvPr id="9" name="Picture 2">
            <a:extLst>
              <a:ext uri="{FF2B5EF4-FFF2-40B4-BE49-F238E27FC236}">
                <a16:creationId xmlns:a16="http://schemas.microsoft.com/office/drawing/2014/main" id="{2706984B-F669-C699-D9A4-3D8A5B5B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157" y="1792426"/>
            <a:ext cx="3262856" cy="16365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hat are Neural Networks? | IBM">
            <a:extLst>
              <a:ext uri="{FF2B5EF4-FFF2-40B4-BE49-F238E27FC236}">
                <a16:creationId xmlns:a16="http://schemas.microsoft.com/office/drawing/2014/main" id="{E58D764B-14AE-C999-80E0-397D676ECF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834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3A68F36-E0C2-5543-F183-F8004D37EB27}"/>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4ED96AF9-22E6-661D-1C10-79855596DC02}"/>
              </a:ext>
            </a:extLst>
          </p:cNvPr>
          <p:cNvSpPr>
            <a:spLocks noGrp="1"/>
          </p:cNvSpPr>
          <p:nvPr>
            <p:ph type="title"/>
          </p:nvPr>
        </p:nvSpPr>
        <p:spPr/>
        <p:txBody>
          <a:bodyPr/>
          <a:lstStyle/>
          <a:p>
            <a:r>
              <a:rPr lang="de-DE" dirty="0"/>
              <a:t>Learning Rate (</a:t>
            </a:r>
            <a:r>
              <a:rPr lang="de-DE" spc="95" dirty="0">
                <a:latin typeface="STIXGeneral"/>
                <a:cs typeface="STIXGeneral"/>
              </a:rPr>
              <a:t>𝜂</a:t>
            </a:r>
            <a:r>
              <a:rPr lang="de-DE" dirty="0"/>
              <a:t>) – Kostenfunktion</a:t>
            </a:r>
          </a:p>
        </p:txBody>
      </p:sp>
      <p:sp>
        <p:nvSpPr>
          <p:cNvPr id="5" name="Textplatzhalter 4">
            <a:extLst>
              <a:ext uri="{FF2B5EF4-FFF2-40B4-BE49-F238E27FC236}">
                <a16:creationId xmlns:a16="http://schemas.microsoft.com/office/drawing/2014/main" id="{4F675E97-48B3-C1A5-BCAB-3604CF2AC403}"/>
              </a:ext>
            </a:extLst>
          </p:cNvPr>
          <p:cNvSpPr>
            <a:spLocks noGrp="1"/>
          </p:cNvSpPr>
          <p:nvPr>
            <p:ph type="body" sz="quarter" idx="14"/>
          </p:nvPr>
        </p:nvSpPr>
        <p:spPr/>
        <p:txBody>
          <a:bodyPr/>
          <a:lstStyle/>
          <a:p>
            <a:r>
              <a:rPr lang="de-DE" dirty="0"/>
              <a:t>03</a:t>
            </a:r>
          </a:p>
        </p:txBody>
      </p:sp>
      <p:sp>
        <p:nvSpPr>
          <p:cNvPr id="6" name="Datumsplatzhalter 5">
            <a:extLst>
              <a:ext uri="{FF2B5EF4-FFF2-40B4-BE49-F238E27FC236}">
                <a16:creationId xmlns:a16="http://schemas.microsoft.com/office/drawing/2014/main" id="{6E5F593C-660F-D300-7841-2F260B21D894}"/>
              </a:ext>
            </a:extLst>
          </p:cNvPr>
          <p:cNvSpPr>
            <a:spLocks noGrp="1"/>
          </p:cNvSpPr>
          <p:nvPr>
            <p:ph type="dt" sz="half" idx="15"/>
          </p:nvPr>
        </p:nvSpPr>
        <p:spPr/>
        <p:txBody>
          <a:bodyPr/>
          <a:lstStyle/>
          <a:p>
            <a:fld id="{48C4FC75-14DE-204B-A112-8EC1E37B840C}" type="datetime1">
              <a:rPr lang="de-DE" smtClean="0"/>
              <a:t>23.05.2022</a:t>
            </a:fld>
            <a:endParaRPr lang="de-DE" dirty="0"/>
          </a:p>
        </p:txBody>
      </p:sp>
      <p:sp>
        <p:nvSpPr>
          <p:cNvPr id="7" name="Fußzeilenplatzhalter 6">
            <a:extLst>
              <a:ext uri="{FF2B5EF4-FFF2-40B4-BE49-F238E27FC236}">
                <a16:creationId xmlns:a16="http://schemas.microsoft.com/office/drawing/2014/main" id="{5098043B-9991-BDD1-50D2-44653A947EA0}"/>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D4637AA1-FD0A-2541-190D-ED56B4281FD5}"/>
              </a:ext>
            </a:extLst>
          </p:cNvPr>
          <p:cNvSpPr>
            <a:spLocks noGrp="1"/>
          </p:cNvSpPr>
          <p:nvPr>
            <p:ph type="sldNum" sz="quarter" idx="17"/>
          </p:nvPr>
        </p:nvSpPr>
        <p:spPr/>
        <p:txBody>
          <a:bodyPr/>
          <a:lstStyle/>
          <a:p>
            <a:fld id="{8CFDFCC3-8B40-4EE5-B231-005F2F1C6A68}" type="slidenum">
              <a:rPr lang="de-DE" smtClean="0"/>
              <a:pPr/>
              <a:t>22</a:t>
            </a:fld>
            <a:endParaRPr lang="de-DE" dirty="0"/>
          </a:p>
        </p:txBody>
      </p:sp>
      <p:pic>
        <p:nvPicPr>
          <p:cNvPr id="9" name="Picture 6" descr="What are Neural Networks? | IBM">
            <a:extLst>
              <a:ext uri="{FF2B5EF4-FFF2-40B4-BE49-F238E27FC236}">
                <a16:creationId xmlns:a16="http://schemas.microsoft.com/office/drawing/2014/main" id="{C1476091-76AA-9140-D276-0DF528371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
        <p:nvSpPr>
          <p:cNvPr id="13" name="Ellipse 12">
            <a:extLst>
              <a:ext uri="{FF2B5EF4-FFF2-40B4-BE49-F238E27FC236}">
                <a16:creationId xmlns:a16="http://schemas.microsoft.com/office/drawing/2014/main" id="{15D877E2-52E7-1F90-D4DB-EB8AFEE6BC43}"/>
              </a:ext>
            </a:extLst>
          </p:cNvPr>
          <p:cNvSpPr/>
          <p:nvPr/>
        </p:nvSpPr>
        <p:spPr bwMode="gray">
          <a:xfrm>
            <a:off x="6989334" y="4985600"/>
            <a:ext cx="216000" cy="21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bg1"/>
              </a:solidFill>
            </a:endParaRPr>
          </a:p>
        </p:txBody>
      </p:sp>
      <p:pic>
        <p:nvPicPr>
          <p:cNvPr id="17" name="Grafik 16">
            <a:extLst>
              <a:ext uri="{FF2B5EF4-FFF2-40B4-BE49-F238E27FC236}">
                <a16:creationId xmlns:a16="http://schemas.microsoft.com/office/drawing/2014/main" id="{39E0BA3E-E4F7-6B0B-FCA7-46D26C4CA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695" y="1691047"/>
            <a:ext cx="10179015" cy="4348782"/>
          </a:xfrm>
          <a:prstGeom prst="rect">
            <a:avLst/>
          </a:prstGeom>
        </p:spPr>
      </p:pic>
      <p:sp>
        <p:nvSpPr>
          <p:cNvPr id="15" name="Rechteck 14">
            <a:extLst>
              <a:ext uri="{FF2B5EF4-FFF2-40B4-BE49-F238E27FC236}">
                <a16:creationId xmlns:a16="http://schemas.microsoft.com/office/drawing/2014/main" id="{ACF45404-499B-3FB9-6CC0-11EF7AA43B60}"/>
              </a:ext>
            </a:extLst>
          </p:cNvPr>
          <p:cNvSpPr/>
          <p:nvPr/>
        </p:nvSpPr>
        <p:spPr bwMode="gray">
          <a:xfrm>
            <a:off x="3440740" y="1384360"/>
            <a:ext cx="4464000" cy="109895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Learning Rate</a:t>
            </a:r>
          </a:p>
        </p:txBody>
      </p:sp>
      <p:sp>
        <p:nvSpPr>
          <p:cNvPr id="18" name="Rechteck 17">
            <a:extLst>
              <a:ext uri="{FF2B5EF4-FFF2-40B4-BE49-F238E27FC236}">
                <a16:creationId xmlns:a16="http://schemas.microsoft.com/office/drawing/2014/main" id="{395D5E36-8FF5-4674-DED4-8FF447AA6A0C}"/>
              </a:ext>
            </a:extLst>
          </p:cNvPr>
          <p:cNvSpPr/>
          <p:nvPr/>
        </p:nvSpPr>
        <p:spPr bwMode="gray">
          <a:xfrm>
            <a:off x="7287048" y="2956068"/>
            <a:ext cx="1961140" cy="67325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Learning Rate</a:t>
            </a:r>
          </a:p>
        </p:txBody>
      </p:sp>
      <p:sp>
        <p:nvSpPr>
          <p:cNvPr id="19" name="Rechteck 18">
            <a:extLst>
              <a:ext uri="{FF2B5EF4-FFF2-40B4-BE49-F238E27FC236}">
                <a16:creationId xmlns:a16="http://schemas.microsoft.com/office/drawing/2014/main" id="{D3FA2DA1-17A2-0C16-27E2-03D467045A75}"/>
              </a:ext>
            </a:extLst>
          </p:cNvPr>
          <p:cNvSpPr/>
          <p:nvPr/>
        </p:nvSpPr>
        <p:spPr bwMode="gray">
          <a:xfrm>
            <a:off x="2064000" y="2928738"/>
            <a:ext cx="1961140" cy="67325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Learning Rate</a:t>
            </a:r>
          </a:p>
        </p:txBody>
      </p:sp>
      <p:sp>
        <p:nvSpPr>
          <p:cNvPr id="20" name="Rechteck 19">
            <a:extLst>
              <a:ext uri="{FF2B5EF4-FFF2-40B4-BE49-F238E27FC236}">
                <a16:creationId xmlns:a16="http://schemas.microsoft.com/office/drawing/2014/main" id="{E824212B-0975-7159-0334-4EA5832C52E7}"/>
              </a:ext>
            </a:extLst>
          </p:cNvPr>
          <p:cNvSpPr/>
          <p:nvPr/>
        </p:nvSpPr>
        <p:spPr bwMode="gray">
          <a:xfrm rot="5400000">
            <a:off x="2893477" y="3469021"/>
            <a:ext cx="773921" cy="67325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Learning Rate</a:t>
            </a:r>
          </a:p>
        </p:txBody>
      </p:sp>
      <p:sp>
        <p:nvSpPr>
          <p:cNvPr id="23" name="Textfeld 22">
            <a:extLst>
              <a:ext uri="{FF2B5EF4-FFF2-40B4-BE49-F238E27FC236}">
                <a16:creationId xmlns:a16="http://schemas.microsoft.com/office/drawing/2014/main" id="{E7C0BCF9-A5CB-B7EF-D3D2-159F361AE77E}"/>
              </a:ext>
            </a:extLst>
          </p:cNvPr>
          <p:cNvSpPr txBox="1"/>
          <p:nvPr/>
        </p:nvSpPr>
        <p:spPr bwMode="gray">
          <a:xfrm>
            <a:off x="2013362" y="1525490"/>
            <a:ext cx="1008000" cy="576372"/>
          </a:xfrm>
          <a:prstGeom prst="rect">
            <a:avLst/>
          </a:prstGeom>
          <a:noFill/>
        </p:spPr>
        <p:txBody>
          <a:bodyPr wrap="square" lIns="0" tIns="0" rIns="0" bIns="0" rtlCol="0">
            <a:noAutofit/>
          </a:bodyPr>
          <a:lstStyle/>
          <a:p>
            <a:r>
              <a:rPr lang="de-DE" dirty="0"/>
              <a:t>Low </a:t>
            </a:r>
            <a:r>
              <a:rPr lang="de-DE" spc="95" dirty="0">
                <a:latin typeface="STIXGeneral"/>
                <a:cs typeface="STIXGeneral"/>
              </a:rPr>
              <a:t>𝜂</a:t>
            </a:r>
            <a:endParaRPr lang="de-DE" dirty="0"/>
          </a:p>
          <a:p>
            <a:endParaRPr lang="de-DE" dirty="0"/>
          </a:p>
        </p:txBody>
      </p:sp>
      <p:sp>
        <p:nvSpPr>
          <p:cNvPr id="24" name="Textfeld 23">
            <a:extLst>
              <a:ext uri="{FF2B5EF4-FFF2-40B4-BE49-F238E27FC236}">
                <a16:creationId xmlns:a16="http://schemas.microsoft.com/office/drawing/2014/main" id="{87222CFD-C732-8483-856E-BAF3EF02C9F7}"/>
              </a:ext>
            </a:extLst>
          </p:cNvPr>
          <p:cNvSpPr txBox="1"/>
          <p:nvPr/>
        </p:nvSpPr>
        <p:spPr bwMode="gray">
          <a:xfrm>
            <a:off x="7372942" y="1528295"/>
            <a:ext cx="1008000" cy="576372"/>
          </a:xfrm>
          <a:prstGeom prst="rect">
            <a:avLst/>
          </a:prstGeom>
          <a:noFill/>
        </p:spPr>
        <p:txBody>
          <a:bodyPr wrap="square" lIns="0" tIns="0" rIns="0" bIns="0" rtlCol="0">
            <a:noAutofit/>
          </a:bodyPr>
          <a:lstStyle/>
          <a:p>
            <a:r>
              <a:rPr lang="de-DE" dirty="0"/>
              <a:t>High </a:t>
            </a:r>
            <a:r>
              <a:rPr lang="de-DE" spc="95" dirty="0">
                <a:latin typeface="STIXGeneral"/>
                <a:cs typeface="STIXGeneral"/>
              </a:rPr>
              <a:t>𝜂</a:t>
            </a:r>
            <a:endParaRPr lang="de-DE" dirty="0"/>
          </a:p>
          <a:p>
            <a:endParaRPr lang="de-DE" dirty="0"/>
          </a:p>
        </p:txBody>
      </p:sp>
      <p:sp>
        <p:nvSpPr>
          <p:cNvPr id="25" name="Rechteck 24">
            <a:extLst>
              <a:ext uri="{FF2B5EF4-FFF2-40B4-BE49-F238E27FC236}">
                <a16:creationId xmlns:a16="http://schemas.microsoft.com/office/drawing/2014/main" id="{DA2474A6-4326-CD06-2CBD-568484581E13}"/>
              </a:ext>
            </a:extLst>
          </p:cNvPr>
          <p:cNvSpPr/>
          <p:nvPr/>
        </p:nvSpPr>
        <p:spPr bwMode="gray">
          <a:xfrm rot="21183523">
            <a:off x="1957845" y="3830536"/>
            <a:ext cx="773921" cy="67325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Learning Rate</a:t>
            </a:r>
          </a:p>
        </p:txBody>
      </p:sp>
      <p:sp>
        <p:nvSpPr>
          <p:cNvPr id="27" name="Textfeld 26">
            <a:extLst>
              <a:ext uri="{FF2B5EF4-FFF2-40B4-BE49-F238E27FC236}">
                <a16:creationId xmlns:a16="http://schemas.microsoft.com/office/drawing/2014/main" id="{D4CF80E1-ECFD-22E7-56AC-E426C76FDB78}"/>
              </a:ext>
            </a:extLst>
          </p:cNvPr>
          <p:cNvSpPr txBox="1"/>
          <p:nvPr/>
        </p:nvSpPr>
        <p:spPr bwMode="gray">
          <a:xfrm>
            <a:off x="2938307" y="1478389"/>
            <a:ext cx="3661693" cy="1449756"/>
          </a:xfrm>
          <a:prstGeom prst="rect">
            <a:avLst/>
          </a:prstGeom>
          <a:noFill/>
        </p:spPr>
        <p:txBody>
          <a:bodyPr wrap="square">
            <a:spAutoFit/>
          </a:bodyPr>
          <a:lstStyle/>
          <a:p>
            <a:pPr marL="285750" indent="-285750">
              <a:buFont typeface="Arial" panose="020B0604020202020204" pitchFamily="34" charset="0"/>
              <a:buChar char="•"/>
            </a:pPr>
            <a:r>
              <a:rPr lang="de-DE" dirty="0"/>
              <a:t>Niedrige Annäherung pro Update</a:t>
            </a:r>
          </a:p>
          <a:p>
            <a:pPr marL="285750" indent="-285750">
              <a:buFont typeface="Arial" panose="020B0604020202020204" pitchFamily="34" charset="0"/>
              <a:buChar char="•"/>
            </a:pPr>
            <a:r>
              <a:rPr lang="de-DE" dirty="0"/>
              <a:t>Hohe Dauer</a:t>
            </a:r>
          </a:p>
          <a:p>
            <a:pPr marL="285750" indent="-285750">
              <a:buFont typeface="Arial" panose="020B0604020202020204" pitchFamily="34" charset="0"/>
              <a:buChar char="•"/>
            </a:pPr>
            <a:r>
              <a:rPr lang="de-DE" dirty="0"/>
              <a:t>Hohe Chance, den richtigen Parameter zu finden </a:t>
            </a:r>
          </a:p>
        </p:txBody>
      </p:sp>
      <p:sp>
        <p:nvSpPr>
          <p:cNvPr id="28" name="Textfeld 27">
            <a:extLst>
              <a:ext uri="{FF2B5EF4-FFF2-40B4-BE49-F238E27FC236}">
                <a16:creationId xmlns:a16="http://schemas.microsoft.com/office/drawing/2014/main" id="{0259EC0A-5D68-1706-0FF6-B1B079053F4A}"/>
              </a:ext>
            </a:extLst>
          </p:cNvPr>
          <p:cNvSpPr txBox="1"/>
          <p:nvPr/>
        </p:nvSpPr>
        <p:spPr bwMode="gray">
          <a:xfrm>
            <a:off x="8044173" y="1478389"/>
            <a:ext cx="3319563" cy="1316066"/>
          </a:xfrm>
          <a:prstGeom prst="rect">
            <a:avLst/>
          </a:prstGeom>
          <a:noFill/>
        </p:spPr>
        <p:txBody>
          <a:bodyPr wrap="square">
            <a:spAutoFit/>
          </a:bodyPr>
          <a:lstStyle/>
          <a:p>
            <a:pPr marL="285750" indent="-285750">
              <a:buFont typeface="Arial" panose="020B0604020202020204" pitchFamily="34" charset="0"/>
              <a:buChar char="•"/>
            </a:pPr>
            <a:r>
              <a:rPr lang="de-DE" sz="1600" dirty="0"/>
              <a:t>Schnelle Annäherung pro Update</a:t>
            </a:r>
          </a:p>
          <a:p>
            <a:pPr marL="285750" indent="-285750">
              <a:buFont typeface="Arial" panose="020B0604020202020204" pitchFamily="34" charset="0"/>
              <a:buChar char="•"/>
            </a:pPr>
            <a:r>
              <a:rPr lang="de-DE" sz="1600" dirty="0"/>
              <a:t>Niedrige Dauer</a:t>
            </a:r>
          </a:p>
          <a:p>
            <a:pPr marL="285750" indent="-285750">
              <a:buFont typeface="Arial" panose="020B0604020202020204" pitchFamily="34" charset="0"/>
              <a:buChar char="•"/>
            </a:pPr>
            <a:r>
              <a:rPr lang="de-DE" sz="1600" dirty="0"/>
              <a:t>Niedrige Chance, den richtigen Parameter zu finden </a:t>
            </a:r>
          </a:p>
        </p:txBody>
      </p:sp>
      <p:sp>
        <p:nvSpPr>
          <p:cNvPr id="29" name="Rechteck 28">
            <a:extLst>
              <a:ext uri="{FF2B5EF4-FFF2-40B4-BE49-F238E27FC236}">
                <a16:creationId xmlns:a16="http://schemas.microsoft.com/office/drawing/2014/main" id="{D5E044EB-26AC-229F-7D50-0E2A16F9EDB3}"/>
              </a:ext>
            </a:extLst>
          </p:cNvPr>
          <p:cNvSpPr/>
          <p:nvPr/>
        </p:nvSpPr>
        <p:spPr bwMode="gray">
          <a:xfrm rot="21183523">
            <a:off x="1828007" y="2309733"/>
            <a:ext cx="1116085" cy="67325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Learning Rate</a:t>
            </a:r>
          </a:p>
        </p:txBody>
      </p:sp>
      <p:sp>
        <p:nvSpPr>
          <p:cNvPr id="30" name="Rechteck 29">
            <a:extLst>
              <a:ext uri="{FF2B5EF4-FFF2-40B4-BE49-F238E27FC236}">
                <a16:creationId xmlns:a16="http://schemas.microsoft.com/office/drawing/2014/main" id="{22FD5F23-3E60-B660-417C-60A3416D901A}"/>
              </a:ext>
            </a:extLst>
          </p:cNvPr>
          <p:cNvSpPr/>
          <p:nvPr/>
        </p:nvSpPr>
        <p:spPr bwMode="gray">
          <a:xfrm rot="21183523">
            <a:off x="6975182" y="2187262"/>
            <a:ext cx="1116085" cy="67325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Learning Rate</a:t>
            </a:r>
          </a:p>
        </p:txBody>
      </p:sp>
      <p:sp>
        <p:nvSpPr>
          <p:cNvPr id="2" name="Textfeld 1">
            <a:extLst>
              <a:ext uri="{FF2B5EF4-FFF2-40B4-BE49-F238E27FC236}">
                <a16:creationId xmlns:a16="http://schemas.microsoft.com/office/drawing/2014/main" id="{6149A9B0-3C0D-EB57-FBE8-2EC1FFC8E257}"/>
              </a:ext>
            </a:extLst>
          </p:cNvPr>
          <p:cNvSpPr txBox="1"/>
          <p:nvPr/>
        </p:nvSpPr>
        <p:spPr bwMode="gray">
          <a:xfrm>
            <a:off x="4224000" y="4005000"/>
            <a:ext cx="1296000" cy="432000"/>
          </a:xfrm>
          <a:prstGeom prst="rect">
            <a:avLst/>
          </a:prstGeom>
          <a:noFill/>
        </p:spPr>
        <p:txBody>
          <a:bodyPr wrap="square" lIns="0" tIns="0" rIns="0" bIns="0" rtlCol="0">
            <a:noAutofit/>
          </a:bodyPr>
          <a:lstStyle/>
          <a:p>
            <a:r>
              <a:rPr lang="de-DE" dirty="0">
                <a:solidFill>
                  <a:srgbClr val="FF0000"/>
                </a:solidFill>
              </a:rPr>
              <a:t>Funktion für einen Neuron</a:t>
            </a:r>
          </a:p>
        </p:txBody>
      </p:sp>
      <p:sp>
        <p:nvSpPr>
          <p:cNvPr id="26" name="Textfeld 25">
            <a:extLst>
              <a:ext uri="{FF2B5EF4-FFF2-40B4-BE49-F238E27FC236}">
                <a16:creationId xmlns:a16="http://schemas.microsoft.com/office/drawing/2014/main" id="{0D4E1E86-9E72-E4DE-65CC-C16B237C50F1}"/>
              </a:ext>
            </a:extLst>
          </p:cNvPr>
          <p:cNvSpPr txBox="1"/>
          <p:nvPr/>
        </p:nvSpPr>
        <p:spPr bwMode="gray">
          <a:xfrm>
            <a:off x="1369509" y="5266327"/>
            <a:ext cx="1910928" cy="686470"/>
          </a:xfrm>
          <a:prstGeom prst="rect">
            <a:avLst/>
          </a:prstGeom>
          <a:noFill/>
        </p:spPr>
        <p:txBody>
          <a:bodyPr wrap="square">
            <a:spAutoFit/>
          </a:bodyPr>
          <a:lstStyle/>
          <a:p>
            <a:r>
              <a:rPr lang="de-DE" dirty="0">
                <a:solidFill>
                  <a:srgbClr val="FF0000"/>
                </a:solidFill>
              </a:rPr>
              <a:t>Optimale </a:t>
            </a:r>
            <a:r>
              <a:rPr lang="de-DE" dirty="0" err="1">
                <a:solidFill>
                  <a:srgbClr val="FF0000"/>
                </a:solidFill>
              </a:rPr>
              <a:t>Weights</a:t>
            </a:r>
            <a:r>
              <a:rPr lang="de-DE" dirty="0">
                <a:solidFill>
                  <a:srgbClr val="FF0000"/>
                </a:solidFill>
              </a:rPr>
              <a:t> and </a:t>
            </a:r>
            <a:r>
              <a:rPr lang="de-DE" dirty="0" err="1">
                <a:solidFill>
                  <a:srgbClr val="FF0000"/>
                </a:solidFill>
              </a:rPr>
              <a:t>Biases</a:t>
            </a:r>
            <a:endParaRPr lang="de-DE" dirty="0">
              <a:solidFill>
                <a:srgbClr val="FF0000"/>
              </a:solidFill>
            </a:endParaRPr>
          </a:p>
        </p:txBody>
      </p:sp>
    </p:spTree>
    <p:extLst>
      <p:ext uri="{BB962C8B-B14F-4D97-AF65-F5344CB8AC3E}">
        <p14:creationId xmlns:p14="http://schemas.microsoft.com/office/powerpoint/2010/main" val="202608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3A68F36-E0C2-5543-F183-F8004D37EB27}"/>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4ED96AF9-22E6-661D-1C10-79855596DC02}"/>
              </a:ext>
            </a:extLst>
          </p:cNvPr>
          <p:cNvSpPr>
            <a:spLocks noGrp="1"/>
          </p:cNvSpPr>
          <p:nvPr>
            <p:ph type="title"/>
          </p:nvPr>
        </p:nvSpPr>
        <p:spPr/>
        <p:txBody>
          <a:bodyPr/>
          <a:lstStyle/>
          <a:p>
            <a:r>
              <a:rPr lang="de-DE" dirty="0" err="1"/>
              <a:t>Annealing</a:t>
            </a:r>
            <a:r>
              <a:rPr lang="de-DE" dirty="0"/>
              <a:t> </a:t>
            </a:r>
            <a:r>
              <a:rPr lang="de-DE" dirty="0" err="1"/>
              <a:t>the</a:t>
            </a:r>
            <a:r>
              <a:rPr lang="de-DE" dirty="0"/>
              <a:t> Learning Rate </a:t>
            </a:r>
            <a:r>
              <a:rPr lang="de-DE" dirty="0">
                <a:sym typeface="Wingdings" panose="05000000000000000000" pitchFamily="2" charset="2"/>
              </a:rPr>
              <a:t> adaptive</a:t>
            </a:r>
            <a:endParaRPr lang="de-DE" dirty="0"/>
          </a:p>
        </p:txBody>
      </p:sp>
      <p:sp>
        <p:nvSpPr>
          <p:cNvPr id="5" name="Textplatzhalter 4">
            <a:extLst>
              <a:ext uri="{FF2B5EF4-FFF2-40B4-BE49-F238E27FC236}">
                <a16:creationId xmlns:a16="http://schemas.microsoft.com/office/drawing/2014/main" id="{4F675E97-48B3-C1A5-BCAB-3604CF2AC403}"/>
              </a:ext>
            </a:extLst>
          </p:cNvPr>
          <p:cNvSpPr>
            <a:spLocks noGrp="1"/>
          </p:cNvSpPr>
          <p:nvPr>
            <p:ph type="body" sz="quarter" idx="14"/>
          </p:nvPr>
        </p:nvSpPr>
        <p:spPr/>
        <p:txBody>
          <a:bodyPr/>
          <a:lstStyle/>
          <a:p>
            <a:r>
              <a:rPr lang="de-DE" dirty="0"/>
              <a:t>03</a:t>
            </a:r>
          </a:p>
        </p:txBody>
      </p:sp>
      <p:sp>
        <p:nvSpPr>
          <p:cNvPr id="6" name="Datumsplatzhalter 5">
            <a:extLst>
              <a:ext uri="{FF2B5EF4-FFF2-40B4-BE49-F238E27FC236}">
                <a16:creationId xmlns:a16="http://schemas.microsoft.com/office/drawing/2014/main" id="{6E5F593C-660F-D300-7841-2F260B21D894}"/>
              </a:ext>
            </a:extLst>
          </p:cNvPr>
          <p:cNvSpPr>
            <a:spLocks noGrp="1"/>
          </p:cNvSpPr>
          <p:nvPr>
            <p:ph type="dt" sz="half" idx="15"/>
          </p:nvPr>
        </p:nvSpPr>
        <p:spPr/>
        <p:txBody>
          <a:bodyPr/>
          <a:lstStyle/>
          <a:p>
            <a:fld id="{48C4FC75-14DE-204B-A112-8EC1E37B840C}" type="datetime1">
              <a:rPr lang="de-DE" smtClean="0"/>
              <a:t>23.05.2022</a:t>
            </a:fld>
            <a:endParaRPr lang="de-DE" dirty="0"/>
          </a:p>
        </p:txBody>
      </p:sp>
      <p:sp>
        <p:nvSpPr>
          <p:cNvPr id="7" name="Fußzeilenplatzhalter 6">
            <a:extLst>
              <a:ext uri="{FF2B5EF4-FFF2-40B4-BE49-F238E27FC236}">
                <a16:creationId xmlns:a16="http://schemas.microsoft.com/office/drawing/2014/main" id="{5098043B-9991-BDD1-50D2-44653A947EA0}"/>
              </a:ext>
            </a:extLst>
          </p:cNvPr>
          <p:cNvSpPr>
            <a:spLocks noGrp="1"/>
          </p:cNvSpPr>
          <p:nvPr>
            <p:ph type="ftr" sz="quarter" idx="16"/>
          </p:nvPr>
        </p:nvSpPr>
        <p:spPr/>
        <p:txBody>
          <a:bodyPr/>
          <a:lstStyle/>
          <a:p>
            <a:r>
              <a:rPr lang="de-DE" dirty="0" err="1"/>
              <a:t>Artificial</a:t>
            </a:r>
            <a:r>
              <a:rPr lang="de-DE" dirty="0"/>
              <a:t> </a:t>
            </a:r>
            <a:r>
              <a:rPr lang="de-DE" dirty="0" err="1"/>
              <a:t>Neural</a:t>
            </a:r>
            <a:r>
              <a:rPr lang="de-DE" dirty="0"/>
              <a:t> Networks - Von </a:t>
            </a:r>
            <a:r>
              <a:rPr lang="de-DE" dirty="0" err="1"/>
              <a:t>Màtè</a:t>
            </a:r>
            <a:r>
              <a:rPr lang="de-DE" dirty="0"/>
              <a:t> Benedek </a:t>
            </a:r>
            <a:r>
              <a:rPr lang="de-DE" dirty="0" err="1"/>
              <a:t>Jordàn</a:t>
            </a:r>
            <a:r>
              <a:rPr lang="de-DE" dirty="0"/>
              <a:t> und Moritz Theis</a:t>
            </a:r>
          </a:p>
        </p:txBody>
      </p:sp>
      <p:sp>
        <p:nvSpPr>
          <p:cNvPr id="8" name="Foliennummernplatzhalter 7">
            <a:extLst>
              <a:ext uri="{FF2B5EF4-FFF2-40B4-BE49-F238E27FC236}">
                <a16:creationId xmlns:a16="http://schemas.microsoft.com/office/drawing/2014/main" id="{D4637AA1-FD0A-2541-190D-ED56B4281FD5}"/>
              </a:ext>
            </a:extLst>
          </p:cNvPr>
          <p:cNvSpPr>
            <a:spLocks noGrp="1"/>
          </p:cNvSpPr>
          <p:nvPr>
            <p:ph type="sldNum" sz="quarter" idx="17"/>
          </p:nvPr>
        </p:nvSpPr>
        <p:spPr/>
        <p:txBody>
          <a:bodyPr/>
          <a:lstStyle/>
          <a:p>
            <a:fld id="{8CFDFCC3-8B40-4EE5-B231-005F2F1C6A68}" type="slidenum">
              <a:rPr lang="de-DE" smtClean="0"/>
              <a:pPr/>
              <a:t>23</a:t>
            </a:fld>
            <a:endParaRPr lang="de-DE" dirty="0"/>
          </a:p>
        </p:txBody>
      </p:sp>
      <p:pic>
        <p:nvPicPr>
          <p:cNvPr id="9" name="Picture 6" descr="What are Neural Networks? | IBM">
            <a:extLst>
              <a:ext uri="{FF2B5EF4-FFF2-40B4-BE49-F238E27FC236}">
                <a16:creationId xmlns:a16="http://schemas.microsoft.com/office/drawing/2014/main" id="{C1476091-76AA-9140-D276-0DF528371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
        <p:nvSpPr>
          <p:cNvPr id="13" name="Ellipse 12">
            <a:extLst>
              <a:ext uri="{FF2B5EF4-FFF2-40B4-BE49-F238E27FC236}">
                <a16:creationId xmlns:a16="http://schemas.microsoft.com/office/drawing/2014/main" id="{15D877E2-52E7-1F90-D4DB-EB8AFEE6BC43}"/>
              </a:ext>
            </a:extLst>
          </p:cNvPr>
          <p:cNvSpPr/>
          <p:nvPr/>
        </p:nvSpPr>
        <p:spPr bwMode="gray">
          <a:xfrm>
            <a:off x="6989334" y="4985600"/>
            <a:ext cx="216000" cy="21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bg1"/>
              </a:solidFill>
            </a:endParaRPr>
          </a:p>
        </p:txBody>
      </p:sp>
      <p:sp>
        <p:nvSpPr>
          <p:cNvPr id="20" name="Inhaltsplatzhalter 19">
            <a:extLst>
              <a:ext uri="{FF2B5EF4-FFF2-40B4-BE49-F238E27FC236}">
                <a16:creationId xmlns:a16="http://schemas.microsoft.com/office/drawing/2014/main" id="{EEBAB0ED-FA10-EEB4-379E-9784541CD7B5}"/>
              </a:ext>
            </a:extLst>
          </p:cNvPr>
          <p:cNvSpPr>
            <a:spLocks noGrp="1"/>
          </p:cNvSpPr>
          <p:nvPr>
            <p:ph sz="half" idx="1"/>
          </p:nvPr>
        </p:nvSpPr>
        <p:spPr/>
        <p:txBody>
          <a:bodyPr/>
          <a:lstStyle/>
          <a:p>
            <a:endParaRPr lang="de-DE" spc="-10" dirty="0">
              <a:latin typeface="+mn-lt"/>
              <a:cs typeface="Arial"/>
            </a:endParaRPr>
          </a:p>
          <a:p>
            <a:endParaRPr lang="de-DE" spc="95" dirty="0">
              <a:latin typeface="STIXGeneral"/>
              <a:cs typeface="STIXGeneral"/>
            </a:endParaRPr>
          </a:p>
          <a:p>
            <a:endParaRPr lang="de-DE" spc="95" dirty="0">
              <a:latin typeface="STIXGeneral"/>
              <a:cs typeface="STIXGeneral"/>
            </a:endParaRPr>
          </a:p>
          <a:p>
            <a:endParaRPr lang="de-DE" spc="95" dirty="0">
              <a:latin typeface="STIXGeneral"/>
              <a:cs typeface="STIXGeneral"/>
            </a:endParaRPr>
          </a:p>
          <a:p>
            <a:r>
              <a:rPr lang="de-DE" spc="95" dirty="0">
                <a:latin typeface="STIXGeneral"/>
                <a:cs typeface="STIXGeneral"/>
              </a:rPr>
              <a:t>						</a:t>
            </a:r>
            <a:r>
              <a:rPr lang="de-DE" spc="95" dirty="0">
                <a:cs typeface="STIXGeneral"/>
              </a:rPr>
              <a:t> </a:t>
            </a:r>
          </a:p>
          <a:p>
            <a:endParaRPr lang="de-DE" spc="95" dirty="0">
              <a:latin typeface="STIXGeneral"/>
              <a:cs typeface="STIXGeneral"/>
            </a:endParaRPr>
          </a:p>
          <a:p>
            <a:r>
              <a:rPr lang="de-DE" dirty="0">
                <a:sym typeface="Wingdings" pitchFamily="2" charset="2"/>
              </a:rPr>
              <a:t> </a:t>
            </a:r>
            <a:endParaRPr lang="de-DE" dirty="0"/>
          </a:p>
          <a:p>
            <a:endParaRPr lang="de-DE" dirty="0"/>
          </a:p>
        </p:txBody>
      </p:sp>
      <p:pic>
        <p:nvPicPr>
          <p:cNvPr id="23" name="Grafik 22">
            <a:extLst>
              <a:ext uri="{FF2B5EF4-FFF2-40B4-BE49-F238E27FC236}">
                <a16:creationId xmlns:a16="http://schemas.microsoft.com/office/drawing/2014/main" id="{4870749C-F9C3-D23E-DFE3-0315533D16D9}"/>
              </a:ext>
            </a:extLst>
          </p:cNvPr>
          <p:cNvPicPr>
            <a:picLocks noChangeAspect="1"/>
          </p:cNvPicPr>
          <p:nvPr/>
        </p:nvPicPr>
        <p:blipFill rotWithShape="1">
          <a:blip r:embed="rId4">
            <a:extLst>
              <a:ext uri="{28A0092B-C50C-407E-A947-70E740481C1C}">
                <a14:useLocalDpi xmlns:a14="http://schemas.microsoft.com/office/drawing/2010/main" val="0"/>
              </a:ext>
            </a:extLst>
          </a:blip>
          <a:srcRect t="84667" r="51554"/>
          <a:stretch/>
        </p:blipFill>
        <p:spPr>
          <a:xfrm>
            <a:off x="372695" y="5373001"/>
            <a:ext cx="4931305" cy="666828"/>
          </a:xfrm>
          <a:prstGeom prst="rect">
            <a:avLst/>
          </a:prstGeom>
        </p:spPr>
      </p:pic>
      <p:pic>
        <p:nvPicPr>
          <p:cNvPr id="24" name="Grafik 23">
            <a:extLst>
              <a:ext uri="{FF2B5EF4-FFF2-40B4-BE49-F238E27FC236}">
                <a16:creationId xmlns:a16="http://schemas.microsoft.com/office/drawing/2014/main" id="{E74BDD88-8F5C-7BF6-AC65-15E075A721A4}"/>
              </a:ext>
            </a:extLst>
          </p:cNvPr>
          <p:cNvPicPr>
            <a:picLocks noChangeAspect="1"/>
          </p:cNvPicPr>
          <p:nvPr/>
        </p:nvPicPr>
        <p:blipFill rotWithShape="1">
          <a:blip r:embed="rId4">
            <a:extLst>
              <a:ext uri="{28A0092B-C50C-407E-A947-70E740481C1C}">
                <a14:useLocalDpi xmlns:a14="http://schemas.microsoft.com/office/drawing/2010/main" val="0"/>
              </a:ext>
            </a:extLst>
          </a:blip>
          <a:srcRect t="14273" r="94902" b="15758"/>
          <a:stretch/>
        </p:blipFill>
        <p:spPr>
          <a:xfrm>
            <a:off x="372695" y="2330240"/>
            <a:ext cx="519004" cy="3042759"/>
          </a:xfrm>
          <a:prstGeom prst="rect">
            <a:avLst/>
          </a:prstGeom>
        </p:spPr>
      </p:pic>
      <mc:AlternateContent xmlns:mc="http://schemas.openxmlformats.org/markup-compatibility/2006" xmlns:p14="http://schemas.microsoft.com/office/powerpoint/2010/main">
        <mc:Choice Requires="p14">
          <p:contentPart p14:bwMode="auto" r:id="rId5">
            <p14:nvContentPartPr>
              <p14:cNvPr id="28" name="Freihand 27">
                <a:extLst>
                  <a:ext uri="{FF2B5EF4-FFF2-40B4-BE49-F238E27FC236}">
                    <a16:creationId xmlns:a16="http://schemas.microsoft.com/office/drawing/2014/main" id="{66505D73-5CCF-1FB4-39CA-9AA00EBACF8E}"/>
                  </a:ext>
                </a:extLst>
              </p14:cNvPr>
              <p14:cNvContentPartPr/>
              <p14:nvPr/>
            </p14:nvContentPartPr>
            <p14:xfrm>
              <a:off x="1118139" y="3105656"/>
              <a:ext cx="3617280" cy="2271600"/>
            </p14:xfrm>
          </p:contentPart>
        </mc:Choice>
        <mc:Fallback xmlns="">
          <p:pic>
            <p:nvPicPr>
              <p:cNvPr id="28" name="Freihand 27">
                <a:extLst>
                  <a:ext uri="{FF2B5EF4-FFF2-40B4-BE49-F238E27FC236}">
                    <a16:creationId xmlns:a16="http://schemas.microsoft.com/office/drawing/2014/main" id="{66505D73-5CCF-1FB4-39CA-9AA00EBACF8E}"/>
                  </a:ext>
                </a:extLst>
              </p:cNvPr>
              <p:cNvPicPr/>
              <p:nvPr/>
            </p:nvPicPr>
            <p:blipFill>
              <a:blip r:embed="rId6"/>
              <a:stretch>
                <a:fillRect/>
              </a:stretch>
            </p:blipFill>
            <p:spPr>
              <a:xfrm>
                <a:off x="1082499" y="3069656"/>
                <a:ext cx="3688920" cy="234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Freihand 30">
                <a:extLst>
                  <a:ext uri="{FF2B5EF4-FFF2-40B4-BE49-F238E27FC236}">
                    <a16:creationId xmlns:a16="http://schemas.microsoft.com/office/drawing/2014/main" id="{3BAFF92C-F47C-CD17-A611-055A965439EE}"/>
                  </a:ext>
                </a:extLst>
              </p14:cNvPr>
              <p14:cNvContentPartPr/>
              <p14:nvPr/>
            </p14:nvContentPartPr>
            <p14:xfrm>
              <a:off x="1233339" y="3745016"/>
              <a:ext cx="360" cy="360"/>
            </p14:xfrm>
          </p:contentPart>
        </mc:Choice>
        <mc:Fallback xmlns="">
          <p:pic>
            <p:nvPicPr>
              <p:cNvPr id="31" name="Freihand 30">
                <a:extLst>
                  <a:ext uri="{FF2B5EF4-FFF2-40B4-BE49-F238E27FC236}">
                    <a16:creationId xmlns:a16="http://schemas.microsoft.com/office/drawing/2014/main" id="{3BAFF92C-F47C-CD17-A611-055A965439EE}"/>
                  </a:ext>
                </a:extLst>
              </p:cNvPr>
              <p:cNvPicPr/>
              <p:nvPr/>
            </p:nvPicPr>
            <p:blipFill>
              <a:blip r:embed="rId8"/>
              <a:stretch>
                <a:fillRect/>
              </a:stretch>
            </p:blipFill>
            <p:spPr>
              <a:xfrm>
                <a:off x="1170699" y="368201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5" name="Freihand 44">
                <a:extLst>
                  <a:ext uri="{FF2B5EF4-FFF2-40B4-BE49-F238E27FC236}">
                    <a16:creationId xmlns:a16="http://schemas.microsoft.com/office/drawing/2014/main" id="{13D17401-BE83-664B-5C9E-266BFDCB04CF}"/>
                  </a:ext>
                </a:extLst>
              </p14:cNvPr>
              <p14:cNvContentPartPr/>
              <p14:nvPr/>
            </p14:nvContentPartPr>
            <p14:xfrm>
              <a:off x="1295979" y="3739976"/>
              <a:ext cx="275400" cy="551160"/>
            </p14:xfrm>
          </p:contentPart>
        </mc:Choice>
        <mc:Fallback xmlns="">
          <p:pic>
            <p:nvPicPr>
              <p:cNvPr id="45" name="Freihand 44">
                <a:extLst>
                  <a:ext uri="{FF2B5EF4-FFF2-40B4-BE49-F238E27FC236}">
                    <a16:creationId xmlns:a16="http://schemas.microsoft.com/office/drawing/2014/main" id="{13D17401-BE83-664B-5C9E-266BFDCB04CF}"/>
                  </a:ext>
                </a:extLst>
              </p:cNvPr>
              <p:cNvPicPr/>
              <p:nvPr/>
            </p:nvPicPr>
            <p:blipFill>
              <a:blip r:embed="rId10"/>
              <a:stretch>
                <a:fillRect/>
              </a:stretch>
            </p:blipFill>
            <p:spPr>
              <a:xfrm>
                <a:off x="1287339" y="3731336"/>
                <a:ext cx="293040" cy="568800"/>
              </a:xfrm>
              <a:prstGeom prst="rect">
                <a:avLst/>
              </a:prstGeom>
            </p:spPr>
          </p:pic>
        </mc:Fallback>
      </mc:AlternateContent>
      <p:grpSp>
        <p:nvGrpSpPr>
          <p:cNvPr id="53" name="Gruppieren 52">
            <a:extLst>
              <a:ext uri="{FF2B5EF4-FFF2-40B4-BE49-F238E27FC236}">
                <a16:creationId xmlns:a16="http://schemas.microsoft.com/office/drawing/2014/main" id="{D9C01372-E304-EE62-892A-6D7AE191CDDC}"/>
              </a:ext>
            </a:extLst>
          </p:cNvPr>
          <p:cNvGrpSpPr/>
          <p:nvPr/>
        </p:nvGrpSpPr>
        <p:grpSpPr>
          <a:xfrm>
            <a:off x="1542579" y="4359176"/>
            <a:ext cx="419400" cy="628560"/>
            <a:chOff x="1542579" y="4359176"/>
            <a:chExt cx="419400" cy="628560"/>
          </a:xfrm>
        </p:grpSpPr>
        <mc:AlternateContent xmlns:mc="http://schemas.openxmlformats.org/markup-compatibility/2006" xmlns:p14="http://schemas.microsoft.com/office/powerpoint/2010/main">
          <mc:Choice Requires="p14">
            <p:contentPart p14:bwMode="auto" r:id="rId11">
              <p14:nvContentPartPr>
                <p14:cNvPr id="33" name="Freihand 32">
                  <a:extLst>
                    <a:ext uri="{FF2B5EF4-FFF2-40B4-BE49-F238E27FC236}">
                      <a16:creationId xmlns:a16="http://schemas.microsoft.com/office/drawing/2014/main" id="{CF28C2F8-8ACC-2EA1-6819-828327DBCA99}"/>
                    </a:ext>
                  </a:extLst>
                </p14:cNvPr>
                <p14:cNvContentPartPr/>
                <p14:nvPr/>
              </p14:nvContentPartPr>
              <p14:xfrm>
                <a:off x="1958019" y="4987376"/>
                <a:ext cx="360" cy="360"/>
              </p14:xfrm>
            </p:contentPart>
          </mc:Choice>
          <mc:Fallback xmlns="">
            <p:pic>
              <p:nvPicPr>
                <p:cNvPr id="33" name="Freihand 32">
                  <a:extLst>
                    <a:ext uri="{FF2B5EF4-FFF2-40B4-BE49-F238E27FC236}">
                      <a16:creationId xmlns:a16="http://schemas.microsoft.com/office/drawing/2014/main" id="{CF28C2F8-8ACC-2EA1-6819-828327DBCA99}"/>
                    </a:ext>
                  </a:extLst>
                </p:cNvPr>
                <p:cNvPicPr/>
                <p:nvPr/>
              </p:nvPicPr>
              <p:blipFill>
                <a:blip r:embed="rId8"/>
                <a:stretch>
                  <a:fillRect/>
                </a:stretch>
              </p:blipFill>
              <p:spPr>
                <a:xfrm>
                  <a:off x="1895379" y="49243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Freihand 31">
                  <a:extLst>
                    <a:ext uri="{FF2B5EF4-FFF2-40B4-BE49-F238E27FC236}">
                      <a16:creationId xmlns:a16="http://schemas.microsoft.com/office/drawing/2014/main" id="{5C305452-55E0-FF4F-BEB7-E5C3FB6A34E4}"/>
                    </a:ext>
                  </a:extLst>
                </p14:cNvPr>
                <p14:cNvContentPartPr/>
                <p14:nvPr/>
              </p14:nvContentPartPr>
              <p14:xfrm>
                <a:off x="1542579" y="4359176"/>
                <a:ext cx="360" cy="360"/>
              </p14:xfrm>
            </p:contentPart>
          </mc:Choice>
          <mc:Fallback xmlns="">
            <p:pic>
              <p:nvPicPr>
                <p:cNvPr id="32" name="Freihand 31">
                  <a:extLst>
                    <a:ext uri="{FF2B5EF4-FFF2-40B4-BE49-F238E27FC236}">
                      <a16:creationId xmlns:a16="http://schemas.microsoft.com/office/drawing/2014/main" id="{5C305452-55E0-FF4F-BEB7-E5C3FB6A34E4}"/>
                    </a:ext>
                  </a:extLst>
                </p:cNvPr>
                <p:cNvPicPr/>
                <p:nvPr/>
              </p:nvPicPr>
              <p:blipFill>
                <a:blip r:embed="rId8"/>
                <a:stretch>
                  <a:fillRect/>
                </a:stretch>
              </p:blipFill>
              <p:spPr>
                <a:xfrm>
                  <a:off x="1479939" y="429617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7" name="Freihand 46">
                  <a:extLst>
                    <a:ext uri="{FF2B5EF4-FFF2-40B4-BE49-F238E27FC236}">
                      <a16:creationId xmlns:a16="http://schemas.microsoft.com/office/drawing/2014/main" id="{C38A0C6B-6120-75C5-5366-C49F28F9EB3A}"/>
                    </a:ext>
                  </a:extLst>
                </p14:cNvPr>
                <p14:cNvContentPartPr/>
                <p14:nvPr/>
              </p14:nvContentPartPr>
              <p14:xfrm>
                <a:off x="1618179" y="4403456"/>
                <a:ext cx="343800" cy="495000"/>
              </p14:xfrm>
            </p:contentPart>
          </mc:Choice>
          <mc:Fallback xmlns="">
            <p:pic>
              <p:nvPicPr>
                <p:cNvPr id="47" name="Freihand 46">
                  <a:extLst>
                    <a:ext uri="{FF2B5EF4-FFF2-40B4-BE49-F238E27FC236}">
                      <a16:creationId xmlns:a16="http://schemas.microsoft.com/office/drawing/2014/main" id="{C38A0C6B-6120-75C5-5366-C49F28F9EB3A}"/>
                    </a:ext>
                  </a:extLst>
                </p:cNvPr>
                <p:cNvPicPr/>
                <p:nvPr/>
              </p:nvPicPr>
              <p:blipFill>
                <a:blip r:embed="rId17"/>
                <a:stretch>
                  <a:fillRect/>
                </a:stretch>
              </p:blipFill>
              <p:spPr>
                <a:xfrm>
                  <a:off x="1609539" y="4394456"/>
                  <a:ext cx="361440" cy="512640"/>
                </a:xfrm>
                <a:prstGeom prst="rect">
                  <a:avLst/>
                </a:prstGeom>
              </p:spPr>
            </p:pic>
          </mc:Fallback>
        </mc:AlternateContent>
      </p:grpSp>
      <p:sp>
        <p:nvSpPr>
          <p:cNvPr id="54" name="Textfeld 53">
            <a:extLst>
              <a:ext uri="{FF2B5EF4-FFF2-40B4-BE49-F238E27FC236}">
                <a16:creationId xmlns:a16="http://schemas.microsoft.com/office/drawing/2014/main" id="{E06762CF-7B99-9763-08F8-5267BCCF50D3}"/>
              </a:ext>
            </a:extLst>
          </p:cNvPr>
          <p:cNvSpPr txBox="1"/>
          <p:nvPr/>
        </p:nvSpPr>
        <p:spPr bwMode="gray">
          <a:xfrm>
            <a:off x="6180783" y="3066956"/>
            <a:ext cx="5171217" cy="3168000"/>
          </a:xfrm>
          <a:prstGeom prst="rect">
            <a:avLst/>
          </a:prstGeom>
          <a:noFill/>
        </p:spPr>
        <p:txBody>
          <a:bodyPr wrap="square" lIns="0" tIns="0" rIns="0" bIns="0" rtlCol="0">
            <a:noAutofit/>
          </a:bodyPr>
          <a:lstStyle/>
          <a:p>
            <a:pPr>
              <a:lnSpc>
                <a:spcPct val="150000"/>
              </a:lnSpc>
            </a:pPr>
            <a:endParaRPr lang="de-DE" dirty="0"/>
          </a:p>
        </p:txBody>
      </p:sp>
      <mc:AlternateContent xmlns:mc="http://schemas.openxmlformats.org/markup-compatibility/2006" xmlns:p14="http://schemas.microsoft.com/office/powerpoint/2010/main">
        <mc:Choice Requires="p14">
          <p:contentPart p14:bwMode="auto" r:id="rId18">
            <p14:nvContentPartPr>
              <p14:cNvPr id="10" name="Freihand 9">
                <a:extLst>
                  <a:ext uri="{FF2B5EF4-FFF2-40B4-BE49-F238E27FC236}">
                    <a16:creationId xmlns:a16="http://schemas.microsoft.com/office/drawing/2014/main" id="{7BFB4472-C6DF-0BF6-5687-20ABD909E566}"/>
                  </a:ext>
                </a:extLst>
              </p14:cNvPr>
              <p14:cNvContentPartPr/>
              <p14:nvPr/>
            </p14:nvContentPartPr>
            <p14:xfrm>
              <a:off x="2596828" y="5364614"/>
              <a:ext cx="360" cy="360"/>
            </p14:xfrm>
          </p:contentPart>
        </mc:Choice>
        <mc:Fallback xmlns="">
          <p:pic>
            <p:nvPicPr>
              <p:cNvPr id="10" name="Freihand 9">
                <a:extLst>
                  <a:ext uri="{FF2B5EF4-FFF2-40B4-BE49-F238E27FC236}">
                    <a16:creationId xmlns:a16="http://schemas.microsoft.com/office/drawing/2014/main" id="{7BFB4472-C6DF-0BF6-5687-20ABD909E566}"/>
                  </a:ext>
                </a:extLst>
              </p:cNvPr>
              <p:cNvPicPr/>
              <p:nvPr/>
            </p:nvPicPr>
            <p:blipFill>
              <a:blip r:embed="rId19"/>
              <a:stretch>
                <a:fillRect/>
              </a:stretch>
            </p:blipFill>
            <p:spPr>
              <a:xfrm>
                <a:off x="2534188" y="53019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Freihand 10">
                <a:extLst>
                  <a:ext uri="{FF2B5EF4-FFF2-40B4-BE49-F238E27FC236}">
                    <a16:creationId xmlns:a16="http://schemas.microsoft.com/office/drawing/2014/main" id="{14BB37A9-6207-F43D-29CF-3DD3C47BBB6C}"/>
                  </a:ext>
                </a:extLst>
              </p14:cNvPr>
              <p14:cNvContentPartPr/>
              <p14:nvPr/>
            </p14:nvContentPartPr>
            <p14:xfrm>
              <a:off x="3549028" y="5231414"/>
              <a:ext cx="360" cy="360"/>
            </p14:xfrm>
          </p:contentPart>
        </mc:Choice>
        <mc:Fallback xmlns="">
          <p:pic>
            <p:nvPicPr>
              <p:cNvPr id="11" name="Freihand 10">
                <a:extLst>
                  <a:ext uri="{FF2B5EF4-FFF2-40B4-BE49-F238E27FC236}">
                    <a16:creationId xmlns:a16="http://schemas.microsoft.com/office/drawing/2014/main" id="{14BB37A9-6207-F43D-29CF-3DD3C47BBB6C}"/>
                  </a:ext>
                </a:extLst>
              </p:cNvPr>
              <p:cNvPicPr/>
              <p:nvPr/>
            </p:nvPicPr>
            <p:blipFill>
              <a:blip r:embed="rId19"/>
              <a:stretch>
                <a:fillRect/>
              </a:stretch>
            </p:blipFill>
            <p:spPr>
              <a:xfrm>
                <a:off x="3486388" y="516841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Freihand 11">
                <a:extLst>
                  <a:ext uri="{FF2B5EF4-FFF2-40B4-BE49-F238E27FC236}">
                    <a16:creationId xmlns:a16="http://schemas.microsoft.com/office/drawing/2014/main" id="{460A476E-C03E-071E-1290-A23A69CCA38C}"/>
                  </a:ext>
                </a:extLst>
              </p14:cNvPr>
              <p14:cNvContentPartPr/>
              <p14:nvPr/>
            </p14:nvContentPartPr>
            <p14:xfrm>
              <a:off x="2954668" y="5381174"/>
              <a:ext cx="360" cy="360"/>
            </p14:xfrm>
          </p:contentPart>
        </mc:Choice>
        <mc:Fallback xmlns="">
          <p:pic>
            <p:nvPicPr>
              <p:cNvPr id="12" name="Freihand 11">
                <a:extLst>
                  <a:ext uri="{FF2B5EF4-FFF2-40B4-BE49-F238E27FC236}">
                    <a16:creationId xmlns:a16="http://schemas.microsoft.com/office/drawing/2014/main" id="{460A476E-C03E-071E-1290-A23A69CCA38C}"/>
                  </a:ext>
                </a:extLst>
              </p:cNvPr>
              <p:cNvPicPr/>
              <p:nvPr/>
            </p:nvPicPr>
            <p:blipFill>
              <a:blip r:embed="rId19"/>
              <a:stretch>
                <a:fillRect/>
              </a:stretch>
            </p:blipFill>
            <p:spPr>
              <a:xfrm>
                <a:off x="2892028" y="531817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Freihand 20">
                <a:extLst>
                  <a:ext uri="{FF2B5EF4-FFF2-40B4-BE49-F238E27FC236}">
                    <a16:creationId xmlns:a16="http://schemas.microsoft.com/office/drawing/2014/main" id="{0A393BA4-A030-BB59-C3F0-2728EF49E7E3}"/>
                  </a:ext>
                </a:extLst>
              </p14:cNvPr>
              <p14:cNvContentPartPr/>
              <p14:nvPr/>
            </p14:nvContentPartPr>
            <p14:xfrm>
              <a:off x="2659468" y="5054294"/>
              <a:ext cx="876600" cy="248040"/>
            </p14:xfrm>
          </p:contentPart>
        </mc:Choice>
        <mc:Fallback xmlns="">
          <p:pic>
            <p:nvPicPr>
              <p:cNvPr id="21" name="Freihand 20">
                <a:extLst>
                  <a:ext uri="{FF2B5EF4-FFF2-40B4-BE49-F238E27FC236}">
                    <a16:creationId xmlns:a16="http://schemas.microsoft.com/office/drawing/2014/main" id="{0A393BA4-A030-BB59-C3F0-2728EF49E7E3}"/>
                  </a:ext>
                </a:extLst>
              </p:cNvPr>
              <p:cNvPicPr/>
              <p:nvPr/>
            </p:nvPicPr>
            <p:blipFill>
              <a:blip r:embed="rId23"/>
              <a:stretch>
                <a:fillRect/>
              </a:stretch>
            </p:blipFill>
            <p:spPr>
              <a:xfrm>
                <a:off x="2650468" y="5045294"/>
                <a:ext cx="8942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Freihand 21">
                <a:extLst>
                  <a:ext uri="{FF2B5EF4-FFF2-40B4-BE49-F238E27FC236}">
                    <a16:creationId xmlns:a16="http://schemas.microsoft.com/office/drawing/2014/main" id="{70EF85AB-A0E0-C527-3F2D-EDC763620692}"/>
                  </a:ext>
                </a:extLst>
              </p14:cNvPr>
              <p14:cNvContentPartPr/>
              <p14:nvPr/>
            </p14:nvContentPartPr>
            <p14:xfrm>
              <a:off x="2951428" y="5168054"/>
              <a:ext cx="533160" cy="143280"/>
            </p14:xfrm>
          </p:contentPart>
        </mc:Choice>
        <mc:Fallback xmlns="">
          <p:pic>
            <p:nvPicPr>
              <p:cNvPr id="22" name="Freihand 21">
                <a:extLst>
                  <a:ext uri="{FF2B5EF4-FFF2-40B4-BE49-F238E27FC236}">
                    <a16:creationId xmlns:a16="http://schemas.microsoft.com/office/drawing/2014/main" id="{70EF85AB-A0E0-C527-3F2D-EDC763620692}"/>
                  </a:ext>
                </a:extLst>
              </p:cNvPr>
              <p:cNvPicPr/>
              <p:nvPr/>
            </p:nvPicPr>
            <p:blipFill>
              <a:blip r:embed="rId25"/>
              <a:stretch>
                <a:fillRect/>
              </a:stretch>
            </p:blipFill>
            <p:spPr>
              <a:xfrm>
                <a:off x="2942788" y="5159414"/>
                <a:ext cx="550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Freihand 24">
                <a:extLst>
                  <a:ext uri="{FF2B5EF4-FFF2-40B4-BE49-F238E27FC236}">
                    <a16:creationId xmlns:a16="http://schemas.microsoft.com/office/drawing/2014/main" id="{D6982728-F1BF-CA6C-012B-AF6575DFFE6D}"/>
                  </a:ext>
                </a:extLst>
              </p14:cNvPr>
              <p14:cNvContentPartPr/>
              <p14:nvPr/>
            </p14:nvContentPartPr>
            <p14:xfrm>
              <a:off x="2956828" y="5234654"/>
              <a:ext cx="110520" cy="63720"/>
            </p14:xfrm>
          </p:contentPart>
        </mc:Choice>
        <mc:Fallback xmlns="">
          <p:pic>
            <p:nvPicPr>
              <p:cNvPr id="25" name="Freihand 24">
                <a:extLst>
                  <a:ext uri="{FF2B5EF4-FFF2-40B4-BE49-F238E27FC236}">
                    <a16:creationId xmlns:a16="http://schemas.microsoft.com/office/drawing/2014/main" id="{D6982728-F1BF-CA6C-012B-AF6575DFFE6D}"/>
                  </a:ext>
                </a:extLst>
              </p:cNvPr>
              <p:cNvPicPr/>
              <p:nvPr/>
            </p:nvPicPr>
            <p:blipFill>
              <a:blip r:embed="rId27"/>
              <a:stretch>
                <a:fillRect/>
              </a:stretch>
            </p:blipFill>
            <p:spPr>
              <a:xfrm>
                <a:off x="2948188" y="5225654"/>
                <a:ext cx="128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Freihand 25">
                <a:extLst>
                  <a:ext uri="{FF2B5EF4-FFF2-40B4-BE49-F238E27FC236}">
                    <a16:creationId xmlns:a16="http://schemas.microsoft.com/office/drawing/2014/main" id="{A299FEEA-B8D5-D9C4-87EA-095AA5BB6206}"/>
                  </a:ext>
                </a:extLst>
              </p14:cNvPr>
              <p14:cNvContentPartPr/>
              <p14:nvPr/>
            </p14:nvContentPartPr>
            <p14:xfrm>
              <a:off x="3444988" y="5088134"/>
              <a:ext cx="100080" cy="68040"/>
            </p14:xfrm>
          </p:contentPart>
        </mc:Choice>
        <mc:Fallback xmlns="">
          <p:pic>
            <p:nvPicPr>
              <p:cNvPr id="26" name="Freihand 25">
                <a:extLst>
                  <a:ext uri="{FF2B5EF4-FFF2-40B4-BE49-F238E27FC236}">
                    <a16:creationId xmlns:a16="http://schemas.microsoft.com/office/drawing/2014/main" id="{A299FEEA-B8D5-D9C4-87EA-095AA5BB6206}"/>
                  </a:ext>
                </a:extLst>
              </p:cNvPr>
              <p:cNvPicPr/>
              <p:nvPr/>
            </p:nvPicPr>
            <p:blipFill>
              <a:blip r:embed="rId29"/>
              <a:stretch>
                <a:fillRect/>
              </a:stretch>
            </p:blipFill>
            <p:spPr>
              <a:xfrm>
                <a:off x="3436348" y="5079134"/>
                <a:ext cx="1177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Freihand 26">
                <a:extLst>
                  <a:ext uri="{FF2B5EF4-FFF2-40B4-BE49-F238E27FC236}">
                    <a16:creationId xmlns:a16="http://schemas.microsoft.com/office/drawing/2014/main" id="{B3665DEB-0828-791A-36E8-BD0308A9EF74}"/>
                  </a:ext>
                </a:extLst>
              </p14:cNvPr>
              <p14:cNvContentPartPr/>
              <p14:nvPr/>
            </p14:nvContentPartPr>
            <p14:xfrm>
              <a:off x="2551108" y="5226014"/>
              <a:ext cx="109440" cy="65880"/>
            </p14:xfrm>
          </p:contentPart>
        </mc:Choice>
        <mc:Fallback xmlns="">
          <p:pic>
            <p:nvPicPr>
              <p:cNvPr id="27" name="Freihand 26">
                <a:extLst>
                  <a:ext uri="{FF2B5EF4-FFF2-40B4-BE49-F238E27FC236}">
                    <a16:creationId xmlns:a16="http://schemas.microsoft.com/office/drawing/2014/main" id="{B3665DEB-0828-791A-36E8-BD0308A9EF74}"/>
                  </a:ext>
                </a:extLst>
              </p:cNvPr>
              <p:cNvPicPr/>
              <p:nvPr/>
            </p:nvPicPr>
            <p:blipFill>
              <a:blip r:embed="rId31"/>
              <a:stretch>
                <a:fillRect/>
              </a:stretch>
            </p:blipFill>
            <p:spPr>
              <a:xfrm>
                <a:off x="2542468" y="5217374"/>
                <a:ext cx="127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57AD1065-6973-6BEE-89EA-1F2058EC40CF}"/>
                  </a:ext>
                </a:extLst>
              </p14:cNvPr>
              <p14:cNvContentPartPr/>
              <p14:nvPr/>
            </p14:nvContentPartPr>
            <p14:xfrm>
              <a:off x="1886188" y="4836854"/>
              <a:ext cx="138240" cy="82080"/>
            </p14:xfrm>
          </p:contentPart>
        </mc:Choice>
        <mc:Fallback xmlns="">
          <p:pic>
            <p:nvPicPr>
              <p:cNvPr id="29" name="Freihand 28">
                <a:extLst>
                  <a:ext uri="{FF2B5EF4-FFF2-40B4-BE49-F238E27FC236}">
                    <a16:creationId xmlns:a16="http://schemas.microsoft.com/office/drawing/2014/main" id="{57AD1065-6973-6BEE-89EA-1F2058EC40CF}"/>
                  </a:ext>
                </a:extLst>
              </p:cNvPr>
              <p:cNvPicPr/>
              <p:nvPr/>
            </p:nvPicPr>
            <p:blipFill>
              <a:blip r:embed="rId33"/>
              <a:stretch>
                <a:fillRect/>
              </a:stretch>
            </p:blipFill>
            <p:spPr>
              <a:xfrm>
                <a:off x="1877548" y="4828214"/>
                <a:ext cx="1558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57749AE0-2ED1-8ACB-32CD-C35E882B0679}"/>
                  </a:ext>
                </a:extLst>
              </p14:cNvPr>
              <p14:cNvContentPartPr/>
              <p14:nvPr/>
            </p14:nvContentPartPr>
            <p14:xfrm>
              <a:off x="1485148" y="4192454"/>
              <a:ext cx="159840" cy="90720"/>
            </p14:xfrm>
          </p:contentPart>
        </mc:Choice>
        <mc:Fallback xmlns="">
          <p:pic>
            <p:nvPicPr>
              <p:cNvPr id="30" name="Freihand 29">
                <a:extLst>
                  <a:ext uri="{FF2B5EF4-FFF2-40B4-BE49-F238E27FC236}">
                    <a16:creationId xmlns:a16="http://schemas.microsoft.com/office/drawing/2014/main" id="{57749AE0-2ED1-8ACB-32CD-C35E882B0679}"/>
                  </a:ext>
                </a:extLst>
              </p:cNvPr>
              <p:cNvPicPr/>
              <p:nvPr/>
            </p:nvPicPr>
            <p:blipFill>
              <a:blip r:embed="rId35"/>
              <a:stretch>
                <a:fillRect/>
              </a:stretch>
            </p:blipFill>
            <p:spPr>
              <a:xfrm>
                <a:off x="1476508" y="4183454"/>
                <a:ext cx="177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6C435AAE-DC6D-A7A7-3E0C-DB6ED549B121}"/>
                  </a:ext>
                </a:extLst>
              </p14:cNvPr>
              <p14:cNvContentPartPr/>
              <p14:nvPr/>
            </p14:nvContentPartPr>
            <p14:xfrm>
              <a:off x="2026228" y="4952414"/>
              <a:ext cx="585720" cy="326520"/>
            </p14:xfrm>
          </p:contentPart>
        </mc:Choice>
        <mc:Fallback xmlns="">
          <p:pic>
            <p:nvPicPr>
              <p:cNvPr id="38" name="Freihand 37">
                <a:extLst>
                  <a:ext uri="{FF2B5EF4-FFF2-40B4-BE49-F238E27FC236}">
                    <a16:creationId xmlns:a16="http://schemas.microsoft.com/office/drawing/2014/main" id="{6C435AAE-DC6D-A7A7-3E0C-DB6ED549B121}"/>
                  </a:ext>
                </a:extLst>
              </p:cNvPr>
              <p:cNvPicPr/>
              <p:nvPr/>
            </p:nvPicPr>
            <p:blipFill>
              <a:blip r:embed="rId37"/>
              <a:stretch>
                <a:fillRect/>
              </a:stretch>
            </p:blipFill>
            <p:spPr>
              <a:xfrm>
                <a:off x="2017588" y="4943414"/>
                <a:ext cx="603360" cy="344160"/>
              </a:xfrm>
              <a:prstGeom prst="rect">
                <a:avLst/>
              </a:prstGeom>
            </p:spPr>
          </p:pic>
        </mc:Fallback>
      </mc:AlternateContent>
      <p:sp>
        <p:nvSpPr>
          <p:cNvPr id="39" name="Textfeld 38">
            <a:extLst>
              <a:ext uri="{FF2B5EF4-FFF2-40B4-BE49-F238E27FC236}">
                <a16:creationId xmlns:a16="http://schemas.microsoft.com/office/drawing/2014/main" id="{F4B09784-BBEE-74E7-0BED-C054D56776A0}"/>
              </a:ext>
            </a:extLst>
          </p:cNvPr>
          <p:cNvSpPr txBox="1"/>
          <p:nvPr/>
        </p:nvSpPr>
        <p:spPr bwMode="gray">
          <a:xfrm>
            <a:off x="6162705" y="2492099"/>
            <a:ext cx="4758898" cy="485240"/>
          </a:xfrm>
          <a:prstGeom prst="rect">
            <a:avLst/>
          </a:prstGeom>
          <a:noFill/>
        </p:spPr>
        <p:txBody>
          <a:bodyPr wrap="square" lIns="0" tIns="0" rIns="0" bIns="0" rtlCol="0">
            <a:noAutofit/>
          </a:bodyPr>
          <a:lstStyle/>
          <a:p>
            <a:r>
              <a:rPr lang="de-DE" sz="2000" dirty="0"/>
              <a:t>Loss rate = Fehlerrate im Training des NN</a:t>
            </a:r>
          </a:p>
          <a:p>
            <a:endParaRPr lang="de-DE" sz="2000" dirty="0"/>
          </a:p>
          <a:p>
            <a:pPr marL="228600" indent="-228600">
              <a:buFontTx/>
              <a:buAutoNum type="arabicPeriod"/>
            </a:pPr>
            <a:r>
              <a:rPr lang="de-DE" sz="2000" dirty="0"/>
              <a:t>Loss rate wird geringer, </a:t>
            </a:r>
            <a:r>
              <a:rPr lang="de-DE" sz="2000" spc="95" dirty="0">
                <a:cs typeface="STIXGeneral"/>
              </a:rPr>
              <a:t>𝜂 bleibt gleich</a:t>
            </a:r>
            <a:endParaRPr lang="de-DE" sz="2000" dirty="0"/>
          </a:p>
          <a:p>
            <a:pPr marL="228600" indent="-228600">
              <a:buFontTx/>
              <a:buAutoNum type="arabicPeriod"/>
            </a:pPr>
            <a:r>
              <a:rPr lang="de-DE" sz="2000" dirty="0"/>
              <a:t>Loss rate wird geringer, </a:t>
            </a:r>
            <a:r>
              <a:rPr lang="de-DE" sz="2000" spc="95" dirty="0">
                <a:cs typeface="STIXGeneral"/>
              </a:rPr>
              <a:t>𝜂 bleibt gleich</a:t>
            </a:r>
            <a:endParaRPr lang="de-DE" sz="2000" dirty="0"/>
          </a:p>
          <a:p>
            <a:pPr marL="228600" indent="-228600">
              <a:buFontTx/>
              <a:buAutoNum type="arabicPeriod"/>
            </a:pPr>
            <a:r>
              <a:rPr lang="de-DE" sz="2000" dirty="0"/>
              <a:t>Loss rate wird geringer, </a:t>
            </a:r>
            <a:r>
              <a:rPr lang="de-DE" sz="2000" spc="95" dirty="0">
                <a:cs typeface="STIXGeneral"/>
              </a:rPr>
              <a:t>𝜂 bleibt gleich</a:t>
            </a:r>
            <a:endParaRPr lang="de-DE" sz="2000" dirty="0"/>
          </a:p>
          <a:p>
            <a:pPr marL="228600" indent="-228600">
              <a:buFontTx/>
              <a:buAutoNum type="arabicPeriod"/>
            </a:pPr>
            <a:r>
              <a:rPr lang="de-DE" sz="2000" dirty="0"/>
              <a:t>Loss rate wird höher</a:t>
            </a:r>
            <a:r>
              <a:rPr lang="de-DE" sz="2000" dirty="0">
                <a:sym typeface="Wingdings" pitchFamily="2" charset="2"/>
              </a:rPr>
              <a:t>,</a:t>
            </a:r>
            <a:r>
              <a:rPr lang="de-DE" sz="2000" dirty="0"/>
              <a:t> </a:t>
            </a:r>
            <a:r>
              <a:rPr lang="de-DE" sz="2000" spc="95" dirty="0">
                <a:cs typeface="STIXGeneral"/>
              </a:rPr>
              <a:t>𝜂 wird verkleinert</a:t>
            </a:r>
            <a:endParaRPr lang="de-DE" sz="2000" dirty="0"/>
          </a:p>
          <a:p>
            <a:pPr marL="228600" indent="-228600">
              <a:buAutoNum type="arabicPeriod"/>
            </a:pPr>
            <a:r>
              <a:rPr lang="de-DE" sz="2000" dirty="0"/>
              <a:t>Loss rate wird geringer </a:t>
            </a:r>
            <a:endParaRPr lang="de-DE" sz="2000" dirty="0">
              <a:sym typeface="Wingdings" pitchFamily="2" charset="2"/>
            </a:endParaRPr>
          </a:p>
          <a:p>
            <a:r>
              <a:rPr lang="de-DE" sz="2000" dirty="0">
                <a:sym typeface="Wingdings" pitchFamily="2" charset="2"/>
              </a:rPr>
              <a:t> Optimum/Minimum gefunden</a:t>
            </a:r>
            <a:endParaRPr lang="de-DE" sz="2000" dirty="0"/>
          </a:p>
        </p:txBody>
      </p:sp>
      <p:sp>
        <p:nvSpPr>
          <p:cNvPr id="40" name="Textfeld 39">
            <a:extLst>
              <a:ext uri="{FF2B5EF4-FFF2-40B4-BE49-F238E27FC236}">
                <a16:creationId xmlns:a16="http://schemas.microsoft.com/office/drawing/2014/main" id="{0F7790F5-3756-2638-04DE-E94D66364D6C}"/>
              </a:ext>
            </a:extLst>
          </p:cNvPr>
          <p:cNvSpPr txBox="1"/>
          <p:nvPr/>
        </p:nvSpPr>
        <p:spPr bwMode="gray">
          <a:xfrm>
            <a:off x="1631376" y="3643759"/>
            <a:ext cx="288000" cy="333000"/>
          </a:xfrm>
          <a:prstGeom prst="rect">
            <a:avLst/>
          </a:prstGeom>
          <a:noFill/>
        </p:spPr>
        <p:txBody>
          <a:bodyPr wrap="square" lIns="0" tIns="0" rIns="0" bIns="0" rtlCol="0">
            <a:noAutofit/>
          </a:bodyPr>
          <a:lstStyle/>
          <a:p>
            <a:r>
              <a:rPr lang="de-DE" dirty="0"/>
              <a:t>1.</a:t>
            </a:r>
          </a:p>
        </p:txBody>
      </p:sp>
      <p:sp>
        <p:nvSpPr>
          <p:cNvPr id="56" name="Textfeld 55">
            <a:extLst>
              <a:ext uri="{FF2B5EF4-FFF2-40B4-BE49-F238E27FC236}">
                <a16:creationId xmlns:a16="http://schemas.microsoft.com/office/drawing/2014/main" id="{81466AD9-F6AC-2FBA-9A0F-C59E2E069CA9}"/>
              </a:ext>
            </a:extLst>
          </p:cNvPr>
          <p:cNvSpPr txBox="1"/>
          <p:nvPr/>
        </p:nvSpPr>
        <p:spPr bwMode="gray">
          <a:xfrm>
            <a:off x="1955308" y="4305065"/>
            <a:ext cx="288000" cy="333000"/>
          </a:xfrm>
          <a:prstGeom prst="rect">
            <a:avLst/>
          </a:prstGeom>
          <a:noFill/>
        </p:spPr>
        <p:txBody>
          <a:bodyPr wrap="square" lIns="0" tIns="0" rIns="0" bIns="0" rtlCol="0">
            <a:noAutofit/>
          </a:bodyPr>
          <a:lstStyle/>
          <a:p>
            <a:r>
              <a:rPr lang="de-DE" dirty="0"/>
              <a:t>2.</a:t>
            </a:r>
          </a:p>
        </p:txBody>
      </p:sp>
      <p:sp>
        <p:nvSpPr>
          <p:cNvPr id="57" name="Textfeld 56">
            <a:extLst>
              <a:ext uri="{FF2B5EF4-FFF2-40B4-BE49-F238E27FC236}">
                <a16:creationId xmlns:a16="http://schemas.microsoft.com/office/drawing/2014/main" id="{00737C76-BFE3-6293-2C00-91121972CD28}"/>
              </a:ext>
            </a:extLst>
          </p:cNvPr>
          <p:cNvSpPr txBox="1"/>
          <p:nvPr/>
        </p:nvSpPr>
        <p:spPr bwMode="gray">
          <a:xfrm>
            <a:off x="2363365" y="4684203"/>
            <a:ext cx="288000" cy="333000"/>
          </a:xfrm>
          <a:prstGeom prst="rect">
            <a:avLst/>
          </a:prstGeom>
          <a:noFill/>
        </p:spPr>
        <p:txBody>
          <a:bodyPr wrap="square" lIns="0" tIns="0" rIns="0" bIns="0" rtlCol="0">
            <a:noAutofit/>
          </a:bodyPr>
          <a:lstStyle/>
          <a:p>
            <a:r>
              <a:rPr lang="de-DE" dirty="0"/>
              <a:t>3.</a:t>
            </a:r>
          </a:p>
        </p:txBody>
      </p:sp>
      <p:sp>
        <p:nvSpPr>
          <p:cNvPr id="58" name="Textfeld 57">
            <a:extLst>
              <a:ext uri="{FF2B5EF4-FFF2-40B4-BE49-F238E27FC236}">
                <a16:creationId xmlns:a16="http://schemas.microsoft.com/office/drawing/2014/main" id="{BBD764A6-8ADE-A7F0-44EC-CCBDA4ED7F7C}"/>
              </a:ext>
            </a:extLst>
          </p:cNvPr>
          <p:cNvSpPr txBox="1"/>
          <p:nvPr/>
        </p:nvSpPr>
        <p:spPr bwMode="gray">
          <a:xfrm>
            <a:off x="2979179" y="4762295"/>
            <a:ext cx="288000" cy="333000"/>
          </a:xfrm>
          <a:prstGeom prst="rect">
            <a:avLst/>
          </a:prstGeom>
          <a:noFill/>
        </p:spPr>
        <p:txBody>
          <a:bodyPr wrap="square" lIns="0" tIns="0" rIns="0" bIns="0" rtlCol="0">
            <a:noAutofit/>
          </a:bodyPr>
          <a:lstStyle/>
          <a:p>
            <a:r>
              <a:rPr lang="de-DE" dirty="0"/>
              <a:t>4.</a:t>
            </a:r>
          </a:p>
        </p:txBody>
      </p:sp>
      <p:sp>
        <p:nvSpPr>
          <p:cNvPr id="59" name="Textfeld 58">
            <a:extLst>
              <a:ext uri="{FF2B5EF4-FFF2-40B4-BE49-F238E27FC236}">
                <a16:creationId xmlns:a16="http://schemas.microsoft.com/office/drawing/2014/main" id="{FBF7FFC3-D139-CE59-CB60-17038319C0E5}"/>
              </a:ext>
            </a:extLst>
          </p:cNvPr>
          <p:cNvSpPr txBox="1"/>
          <p:nvPr/>
        </p:nvSpPr>
        <p:spPr bwMode="gray">
          <a:xfrm>
            <a:off x="3109563" y="5098176"/>
            <a:ext cx="288000" cy="333000"/>
          </a:xfrm>
          <a:prstGeom prst="rect">
            <a:avLst/>
          </a:prstGeom>
          <a:noFill/>
        </p:spPr>
        <p:txBody>
          <a:bodyPr wrap="square" lIns="0" tIns="0" rIns="0" bIns="0" rtlCol="0">
            <a:noAutofit/>
          </a:bodyPr>
          <a:lstStyle/>
          <a:p>
            <a:r>
              <a:rPr lang="de-DE" dirty="0"/>
              <a:t>5.</a:t>
            </a:r>
          </a:p>
        </p:txBody>
      </p:sp>
      <p:sp>
        <p:nvSpPr>
          <p:cNvPr id="41" name="Textfeld 40">
            <a:extLst>
              <a:ext uri="{FF2B5EF4-FFF2-40B4-BE49-F238E27FC236}">
                <a16:creationId xmlns:a16="http://schemas.microsoft.com/office/drawing/2014/main" id="{E8EF1285-55DC-3689-E65C-12BEF6D78046}"/>
              </a:ext>
            </a:extLst>
          </p:cNvPr>
          <p:cNvSpPr txBox="1"/>
          <p:nvPr/>
        </p:nvSpPr>
        <p:spPr bwMode="gray">
          <a:xfrm>
            <a:off x="601524" y="1653815"/>
            <a:ext cx="6155472" cy="381771"/>
          </a:xfrm>
          <a:prstGeom prst="rect">
            <a:avLst/>
          </a:prstGeom>
          <a:noFill/>
        </p:spPr>
        <p:txBody>
          <a:bodyPr wrap="square">
            <a:spAutoFit/>
          </a:bodyPr>
          <a:lstStyle/>
          <a:p>
            <a:r>
              <a:rPr lang="de-DE" b="1" i="0" dirty="0" err="1">
                <a:solidFill>
                  <a:srgbClr val="212529"/>
                </a:solidFill>
                <a:effectLst/>
                <a:latin typeface="-apple-system"/>
              </a:rPr>
              <a:t>learning_rate</a:t>
            </a:r>
            <a:r>
              <a:rPr lang="de-DE" b="1" i="1" dirty="0">
                <a:solidFill>
                  <a:srgbClr val="212529"/>
                </a:solidFill>
                <a:effectLst/>
                <a:latin typeface="-apple-system"/>
              </a:rPr>
              <a:t>{‘</a:t>
            </a:r>
            <a:r>
              <a:rPr lang="de-DE" b="1" i="1" dirty="0" err="1">
                <a:solidFill>
                  <a:srgbClr val="212529"/>
                </a:solidFill>
                <a:effectLst/>
                <a:latin typeface="-apple-system"/>
              </a:rPr>
              <a:t>constant</a:t>
            </a:r>
            <a:r>
              <a:rPr lang="de-DE" b="1" i="1" dirty="0">
                <a:solidFill>
                  <a:srgbClr val="212529"/>
                </a:solidFill>
                <a:effectLst/>
                <a:latin typeface="-apple-system"/>
              </a:rPr>
              <a:t>’, ‘</a:t>
            </a:r>
            <a:r>
              <a:rPr lang="de-DE" b="1" i="1" dirty="0" err="1">
                <a:solidFill>
                  <a:srgbClr val="212529"/>
                </a:solidFill>
                <a:effectLst/>
                <a:latin typeface="-apple-system"/>
              </a:rPr>
              <a:t>invscaling</a:t>
            </a:r>
            <a:r>
              <a:rPr lang="de-DE" b="1" i="1" dirty="0">
                <a:solidFill>
                  <a:srgbClr val="212529"/>
                </a:solidFill>
                <a:effectLst/>
                <a:latin typeface="-apple-system"/>
              </a:rPr>
              <a:t>’, ‘adaptive’}</a:t>
            </a:r>
            <a:endParaRPr lang="de-DE" dirty="0"/>
          </a:p>
        </p:txBody>
      </p:sp>
    </p:spTree>
    <p:extLst>
      <p:ext uri="{BB962C8B-B14F-4D97-AF65-F5344CB8AC3E}">
        <p14:creationId xmlns:p14="http://schemas.microsoft.com/office/powerpoint/2010/main" val="3721543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2E8CE3-246C-B4A3-0423-98FCB7C1EC87}"/>
              </a:ext>
            </a:extLst>
          </p:cNvPr>
          <p:cNvSpPr>
            <a:spLocks noGrp="1"/>
          </p:cNvSpPr>
          <p:nvPr>
            <p:ph type="ctrTitle"/>
          </p:nvPr>
        </p:nvSpPr>
        <p:spPr>
          <a:xfrm>
            <a:off x="3359150" y="351913"/>
            <a:ext cx="4824411" cy="2592232"/>
          </a:xfrm>
        </p:spPr>
        <p:txBody>
          <a:bodyPr/>
          <a:lstStyle/>
          <a:p>
            <a:r>
              <a:rPr lang="de-DE" dirty="0"/>
              <a:t>Auswertung unseres Modells</a:t>
            </a:r>
          </a:p>
        </p:txBody>
      </p:sp>
      <p:sp>
        <p:nvSpPr>
          <p:cNvPr id="3" name="Untertitel 2">
            <a:extLst>
              <a:ext uri="{FF2B5EF4-FFF2-40B4-BE49-F238E27FC236}">
                <a16:creationId xmlns:a16="http://schemas.microsoft.com/office/drawing/2014/main" id="{4B2B1EED-E78D-3E33-6584-757D3A6BCB43}"/>
              </a:ext>
            </a:extLst>
          </p:cNvPr>
          <p:cNvSpPr>
            <a:spLocks noGrp="1"/>
          </p:cNvSpPr>
          <p:nvPr>
            <p:ph type="subTitle" idx="1"/>
          </p:nvPr>
        </p:nvSpPr>
        <p:spPr/>
        <p:txBody>
          <a:bodyPr/>
          <a:lstStyle/>
          <a:p>
            <a:r>
              <a:rPr lang="de-DE" dirty="0" err="1"/>
              <a:t>Artificial</a:t>
            </a:r>
            <a:r>
              <a:rPr lang="de-DE" dirty="0"/>
              <a:t> </a:t>
            </a:r>
            <a:r>
              <a:rPr lang="de-DE" dirty="0" err="1"/>
              <a:t>Neural</a:t>
            </a:r>
            <a:r>
              <a:rPr lang="de-DE" dirty="0"/>
              <a:t> Networks </a:t>
            </a:r>
          </a:p>
          <a:p>
            <a:endParaRPr lang="de-DE" dirty="0"/>
          </a:p>
        </p:txBody>
      </p:sp>
      <p:sp>
        <p:nvSpPr>
          <p:cNvPr id="4" name="Textplatzhalter 3">
            <a:extLst>
              <a:ext uri="{FF2B5EF4-FFF2-40B4-BE49-F238E27FC236}">
                <a16:creationId xmlns:a16="http://schemas.microsoft.com/office/drawing/2014/main" id="{253BC611-1240-D783-1083-F3959E1B2F6F}"/>
              </a:ext>
            </a:extLst>
          </p:cNvPr>
          <p:cNvSpPr>
            <a:spLocks noGrp="1"/>
          </p:cNvSpPr>
          <p:nvPr>
            <p:ph type="body" sz="quarter" idx="10"/>
          </p:nvPr>
        </p:nvSpPr>
        <p:spPr/>
        <p:txBody>
          <a:bodyPr/>
          <a:lstStyle/>
          <a:p>
            <a:r>
              <a:rPr lang="de-DE" dirty="0"/>
              <a:t>04</a:t>
            </a:r>
          </a:p>
        </p:txBody>
      </p:sp>
      <p:sp>
        <p:nvSpPr>
          <p:cNvPr id="5" name="Bildplatzhalter 4">
            <a:extLst>
              <a:ext uri="{FF2B5EF4-FFF2-40B4-BE49-F238E27FC236}">
                <a16:creationId xmlns:a16="http://schemas.microsoft.com/office/drawing/2014/main" id="{33C5486E-72B9-ECC9-2521-5BB4D59A125A}"/>
              </a:ext>
            </a:extLst>
          </p:cNvPr>
          <p:cNvSpPr>
            <a:spLocks noGrp="1"/>
          </p:cNvSpPr>
          <p:nvPr>
            <p:ph type="pic" sz="quarter" idx="11"/>
          </p:nvPr>
        </p:nvSpPr>
        <p:spPr/>
      </p:sp>
      <p:pic>
        <p:nvPicPr>
          <p:cNvPr id="7" name="Bildplatzhalter 13">
            <a:extLst>
              <a:ext uri="{FF2B5EF4-FFF2-40B4-BE49-F238E27FC236}">
                <a16:creationId xmlns:a16="http://schemas.microsoft.com/office/drawing/2014/main" id="{01A34B7F-B08A-26CC-B9A9-67BAAD45133E}"/>
              </a:ext>
            </a:extLst>
          </p:cNvPr>
          <p:cNvPicPr>
            <a:picLocks noChangeAspect="1"/>
          </p:cNvPicPr>
          <p:nvPr/>
        </p:nvPicPr>
        <p:blipFill>
          <a:blip r:embed="rId2">
            <a:extLst>
              <a:ext uri="{28A0092B-C50C-407E-A947-70E740481C1C}">
                <a14:useLocalDpi xmlns:a14="http://schemas.microsoft.com/office/drawing/2010/main" val="0"/>
              </a:ext>
            </a:extLst>
          </a:blip>
          <a:srcRect l="1292" r="1292"/>
          <a:stretch>
            <a:fillRect/>
          </a:stretch>
        </p:blipFill>
        <p:spPr bwMode="gray">
          <a:xfrm>
            <a:off x="8183563" y="-3203"/>
            <a:ext cx="4008437" cy="6857999"/>
          </a:xfrm>
          <a:prstGeom prst="rect">
            <a:avLst/>
          </a:prstGeom>
          <a:solidFill>
            <a:schemeClr val="bg1">
              <a:lumMod val="95000"/>
            </a:schemeClr>
          </a:solidFill>
        </p:spPr>
      </p:pic>
    </p:spTree>
    <p:extLst>
      <p:ext uri="{BB962C8B-B14F-4D97-AF65-F5344CB8AC3E}">
        <p14:creationId xmlns:p14="http://schemas.microsoft.com/office/powerpoint/2010/main" val="2446154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75F4B37-F058-44CB-24ED-CEF28EA07D7C}"/>
              </a:ext>
            </a:extLst>
          </p:cNvPr>
          <p:cNvSpPr>
            <a:spLocks noGrp="1"/>
          </p:cNvSpPr>
          <p:nvPr>
            <p:ph sz="half" idx="1"/>
          </p:nvPr>
        </p:nvSpPr>
        <p:spPr>
          <a:xfrm>
            <a:off x="7248001" y="1629259"/>
            <a:ext cx="4535368" cy="4464049"/>
          </a:xfrm>
        </p:spPr>
        <p:txBody>
          <a:bodyPr/>
          <a:lstStyle/>
          <a:p>
            <a:endParaRPr lang="de-DE" b="0" dirty="0"/>
          </a:p>
          <a:p>
            <a:r>
              <a:rPr lang="de-DE" b="0" dirty="0"/>
              <a:t>Unser Modell identifiziert eine handgeschriebene Zahl in Form eines Bildes mit einer </a:t>
            </a:r>
            <a:r>
              <a:rPr lang="de-DE" dirty="0"/>
              <a:t>Genauigkeit von 0.988 </a:t>
            </a:r>
          </a:p>
          <a:p>
            <a:endParaRPr lang="de-DE" b="0" dirty="0"/>
          </a:p>
          <a:p>
            <a:endParaRPr lang="de-DE" b="0" dirty="0"/>
          </a:p>
          <a:p>
            <a:pPr marL="285750" indent="-285750">
              <a:buFont typeface="Arial" panose="020B0604020202020204" pitchFamily="34" charset="0"/>
              <a:buChar char="•"/>
            </a:pPr>
            <a:r>
              <a:rPr lang="de-DE" b="0" dirty="0"/>
              <a:t>Niedrige Loss Rate</a:t>
            </a:r>
          </a:p>
          <a:p>
            <a:pPr marL="285750" indent="-285750">
              <a:buFont typeface="Arial" panose="020B0604020202020204" pitchFamily="34" charset="0"/>
              <a:buChar char="•"/>
            </a:pPr>
            <a:r>
              <a:rPr lang="de-DE" b="0" dirty="0"/>
              <a:t>„Niedrige Anzahl an falsch erratenen Zahlen (im Verhältnis zur Menge der Daten (63130 Test Daten))</a:t>
            </a:r>
          </a:p>
          <a:p>
            <a:pPr marL="285750" indent="-285750">
              <a:buFont typeface="Arial" panose="020B0604020202020204" pitchFamily="34" charset="0"/>
              <a:buChar char="•"/>
            </a:pPr>
            <a:r>
              <a:rPr lang="de-DE" b="0" dirty="0"/>
              <a:t>Hohe </a:t>
            </a:r>
            <a:r>
              <a:rPr lang="de-DE" b="0" dirty="0" err="1"/>
              <a:t>precision</a:t>
            </a:r>
            <a:r>
              <a:rPr lang="de-DE" b="0" dirty="0"/>
              <a:t>, </a:t>
            </a:r>
            <a:r>
              <a:rPr lang="de-DE" b="0" dirty="0" err="1"/>
              <a:t>recall</a:t>
            </a:r>
            <a:r>
              <a:rPr lang="de-DE" b="0" dirty="0"/>
              <a:t>, f1-score, support</a:t>
            </a:r>
          </a:p>
          <a:p>
            <a:endParaRPr lang="de-DE" b="0" dirty="0"/>
          </a:p>
        </p:txBody>
      </p:sp>
      <p:sp>
        <p:nvSpPr>
          <p:cNvPr id="3" name="Textplatzhalter 2">
            <a:extLst>
              <a:ext uri="{FF2B5EF4-FFF2-40B4-BE49-F238E27FC236}">
                <a16:creationId xmlns:a16="http://schemas.microsoft.com/office/drawing/2014/main" id="{5AC292CE-9087-9D08-08D1-31AA4A578D08}"/>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1E132630-2086-925D-50C5-691FC7B966B8}"/>
              </a:ext>
            </a:extLst>
          </p:cNvPr>
          <p:cNvSpPr>
            <a:spLocks noGrp="1"/>
          </p:cNvSpPr>
          <p:nvPr>
            <p:ph type="title"/>
          </p:nvPr>
        </p:nvSpPr>
        <p:spPr/>
        <p:txBody>
          <a:bodyPr/>
          <a:lstStyle/>
          <a:p>
            <a:r>
              <a:rPr lang="de-DE" dirty="0"/>
              <a:t>Evaluation </a:t>
            </a:r>
            <a:r>
              <a:rPr lang="de-DE" dirty="0" err="1"/>
              <a:t>of</a:t>
            </a:r>
            <a:r>
              <a:rPr lang="de-DE" dirty="0"/>
              <a:t> </a:t>
            </a:r>
            <a:r>
              <a:rPr lang="de-DE" dirty="0" err="1"/>
              <a:t>our</a:t>
            </a:r>
            <a:r>
              <a:rPr lang="de-DE" dirty="0"/>
              <a:t> </a:t>
            </a:r>
            <a:r>
              <a:rPr lang="de-DE" dirty="0" err="1"/>
              <a:t>model</a:t>
            </a:r>
            <a:r>
              <a:rPr lang="de-DE" dirty="0"/>
              <a:t> (</a:t>
            </a:r>
            <a:r>
              <a:rPr lang="de-DE" dirty="0" err="1"/>
              <a:t>Confusion</a:t>
            </a:r>
            <a:r>
              <a:rPr lang="de-DE" dirty="0"/>
              <a:t> </a:t>
            </a:r>
            <a:r>
              <a:rPr lang="de-DE" dirty="0" err="1"/>
              <a:t>matrix</a:t>
            </a:r>
            <a:r>
              <a:rPr lang="de-DE" dirty="0"/>
              <a:t>)</a:t>
            </a:r>
          </a:p>
        </p:txBody>
      </p:sp>
      <p:sp>
        <p:nvSpPr>
          <p:cNvPr id="5" name="Textplatzhalter 4">
            <a:extLst>
              <a:ext uri="{FF2B5EF4-FFF2-40B4-BE49-F238E27FC236}">
                <a16:creationId xmlns:a16="http://schemas.microsoft.com/office/drawing/2014/main" id="{8BEA7E2E-DDBD-5E6B-356C-E4CCEB51CA74}"/>
              </a:ext>
            </a:extLst>
          </p:cNvPr>
          <p:cNvSpPr>
            <a:spLocks noGrp="1"/>
          </p:cNvSpPr>
          <p:nvPr>
            <p:ph type="body" sz="quarter" idx="14"/>
          </p:nvPr>
        </p:nvSpPr>
        <p:spPr/>
        <p:txBody>
          <a:bodyPr/>
          <a:lstStyle/>
          <a:p>
            <a:r>
              <a:rPr lang="de-DE" dirty="0"/>
              <a:t>04</a:t>
            </a:r>
          </a:p>
        </p:txBody>
      </p:sp>
      <p:sp>
        <p:nvSpPr>
          <p:cNvPr id="6" name="Datumsplatzhalter 5">
            <a:extLst>
              <a:ext uri="{FF2B5EF4-FFF2-40B4-BE49-F238E27FC236}">
                <a16:creationId xmlns:a16="http://schemas.microsoft.com/office/drawing/2014/main" id="{E90851BB-38A3-32DE-CC6B-692520291C85}"/>
              </a:ext>
            </a:extLst>
          </p:cNvPr>
          <p:cNvSpPr>
            <a:spLocks noGrp="1"/>
          </p:cNvSpPr>
          <p:nvPr>
            <p:ph type="dt" sz="half" idx="15"/>
          </p:nvPr>
        </p:nvSpPr>
        <p:spPr/>
        <p:txBody>
          <a:bodyPr/>
          <a:lstStyle/>
          <a:p>
            <a:fld id="{0710F3BA-365C-0244-A144-32F7D6D03DF3}" type="datetime1">
              <a:rPr lang="de-DE" smtClean="0"/>
              <a:pPr/>
              <a:t>23.05.2022</a:t>
            </a:fld>
            <a:endParaRPr lang="de-DE" dirty="0"/>
          </a:p>
        </p:txBody>
      </p:sp>
      <p:sp>
        <p:nvSpPr>
          <p:cNvPr id="7" name="Fußzeilenplatzhalter 6">
            <a:extLst>
              <a:ext uri="{FF2B5EF4-FFF2-40B4-BE49-F238E27FC236}">
                <a16:creationId xmlns:a16="http://schemas.microsoft.com/office/drawing/2014/main" id="{4D45C21B-4D13-3E9D-9184-11B55762153A}"/>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549A792D-60C7-E368-9D0C-9C6F849956EB}"/>
              </a:ext>
            </a:extLst>
          </p:cNvPr>
          <p:cNvSpPr>
            <a:spLocks noGrp="1"/>
          </p:cNvSpPr>
          <p:nvPr>
            <p:ph type="sldNum" sz="quarter" idx="17"/>
          </p:nvPr>
        </p:nvSpPr>
        <p:spPr/>
        <p:txBody>
          <a:bodyPr/>
          <a:lstStyle/>
          <a:p>
            <a:fld id="{8CFDFCC3-8B40-4EE5-B231-005F2F1C6A68}" type="slidenum">
              <a:rPr lang="de-DE" smtClean="0"/>
              <a:pPr/>
              <a:t>25</a:t>
            </a:fld>
            <a:endParaRPr lang="de-DE" dirty="0"/>
          </a:p>
        </p:txBody>
      </p:sp>
      <p:pic>
        <p:nvPicPr>
          <p:cNvPr id="15" name="Grafik 14">
            <a:extLst>
              <a:ext uri="{FF2B5EF4-FFF2-40B4-BE49-F238E27FC236}">
                <a16:creationId xmlns:a16="http://schemas.microsoft.com/office/drawing/2014/main" id="{7CD35231-0C7C-DB61-494D-5E2E84E41B91}"/>
              </a:ext>
            </a:extLst>
          </p:cNvPr>
          <p:cNvPicPr>
            <a:picLocks noChangeAspect="1"/>
          </p:cNvPicPr>
          <p:nvPr/>
        </p:nvPicPr>
        <p:blipFill>
          <a:blip r:embed="rId3"/>
          <a:stretch>
            <a:fillRect/>
          </a:stretch>
        </p:blipFill>
        <p:spPr>
          <a:xfrm>
            <a:off x="3504000" y="3573000"/>
            <a:ext cx="3312000" cy="2261854"/>
          </a:xfrm>
          <a:prstGeom prst="rect">
            <a:avLst/>
          </a:prstGeom>
        </p:spPr>
      </p:pic>
      <p:pic>
        <p:nvPicPr>
          <p:cNvPr id="17" name="Grafik 16">
            <a:extLst>
              <a:ext uri="{FF2B5EF4-FFF2-40B4-BE49-F238E27FC236}">
                <a16:creationId xmlns:a16="http://schemas.microsoft.com/office/drawing/2014/main" id="{69F9C33A-F920-0739-4D2F-713B59184C81}"/>
              </a:ext>
            </a:extLst>
          </p:cNvPr>
          <p:cNvPicPr>
            <a:picLocks noChangeAspect="1"/>
          </p:cNvPicPr>
          <p:nvPr/>
        </p:nvPicPr>
        <p:blipFill>
          <a:blip r:embed="rId4"/>
          <a:stretch>
            <a:fillRect/>
          </a:stretch>
        </p:blipFill>
        <p:spPr>
          <a:xfrm>
            <a:off x="0" y="1514922"/>
            <a:ext cx="4065892" cy="2797236"/>
          </a:xfrm>
          <a:prstGeom prst="rect">
            <a:avLst/>
          </a:prstGeom>
        </p:spPr>
      </p:pic>
    </p:spTree>
    <p:extLst>
      <p:ext uri="{BB962C8B-B14F-4D97-AF65-F5344CB8AC3E}">
        <p14:creationId xmlns:p14="http://schemas.microsoft.com/office/powerpoint/2010/main" val="79244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3A68F36-E0C2-5543-F183-F8004D37EB27}"/>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4ED96AF9-22E6-661D-1C10-79855596DC02}"/>
              </a:ext>
            </a:extLst>
          </p:cNvPr>
          <p:cNvSpPr>
            <a:spLocks noGrp="1"/>
          </p:cNvSpPr>
          <p:nvPr>
            <p:ph type="title"/>
          </p:nvPr>
        </p:nvSpPr>
        <p:spPr/>
        <p:txBody>
          <a:bodyPr/>
          <a:lstStyle/>
          <a:p>
            <a:r>
              <a:rPr lang="de-DE" dirty="0"/>
              <a:t>Vergleich der Modelle</a:t>
            </a:r>
          </a:p>
        </p:txBody>
      </p:sp>
      <p:sp>
        <p:nvSpPr>
          <p:cNvPr id="5" name="Textplatzhalter 4">
            <a:extLst>
              <a:ext uri="{FF2B5EF4-FFF2-40B4-BE49-F238E27FC236}">
                <a16:creationId xmlns:a16="http://schemas.microsoft.com/office/drawing/2014/main" id="{4F675E97-48B3-C1A5-BCAB-3604CF2AC403}"/>
              </a:ext>
            </a:extLst>
          </p:cNvPr>
          <p:cNvSpPr>
            <a:spLocks noGrp="1"/>
          </p:cNvSpPr>
          <p:nvPr>
            <p:ph type="body" sz="quarter" idx="14"/>
          </p:nvPr>
        </p:nvSpPr>
        <p:spPr/>
        <p:txBody>
          <a:bodyPr/>
          <a:lstStyle/>
          <a:p>
            <a:r>
              <a:rPr lang="de-DE" dirty="0"/>
              <a:t>04</a:t>
            </a:r>
          </a:p>
        </p:txBody>
      </p:sp>
      <p:sp>
        <p:nvSpPr>
          <p:cNvPr id="6" name="Datumsplatzhalter 5">
            <a:extLst>
              <a:ext uri="{FF2B5EF4-FFF2-40B4-BE49-F238E27FC236}">
                <a16:creationId xmlns:a16="http://schemas.microsoft.com/office/drawing/2014/main" id="{6E5F593C-660F-D300-7841-2F260B21D894}"/>
              </a:ext>
            </a:extLst>
          </p:cNvPr>
          <p:cNvSpPr>
            <a:spLocks noGrp="1"/>
          </p:cNvSpPr>
          <p:nvPr>
            <p:ph type="dt" sz="half" idx="15"/>
          </p:nvPr>
        </p:nvSpPr>
        <p:spPr/>
        <p:txBody>
          <a:bodyPr/>
          <a:lstStyle/>
          <a:p>
            <a:fld id="{48C4FC75-14DE-204B-A112-8EC1E37B840C}" type="datetime1">
              <a:rPr lang="de-DE" smtClean="0"/>
              <a:t>23.05.2022</a:t>
            </a:fld>
            <a:endParaRPr lang="de-DE" dirty="0"/>
          </a:p>
        </p:txBody>
      </p:sp>
      <p:sp>
        <p:nvSpPr>
          <p:cNvPr id="7" name="Fußzeilenplatzhalter 6">
            <a:extLst>
              <a:ext uri="{FF2B5EF4-FFF2-40B4-BE49-F238E27FC236}">
                <a16:creationId xmlns:a16="http://schemas.microsoft.com/office/drawing/2014/main" id="{5098043B-9991-BDD1-50D2-44653A947EA0}"/>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D4637AA1-FD0A-2541-190D-ED56B4281FD5}"/>
              </a:ext>
            </a:extLst>
          </p:cNvPr>
          <p:cNvSpPr>
            <a:spLocks noGrp="1"/>
          </p:cNvSpPr>
          <p:nvPr>
            <p:ph type="sldNum" sz="quarter" idx="17"/>
          </p:nvPr>
        </p:nvSpPr>
        <p:spPr/>
        <p:txBody>
          <a:bodyPr/>
          <a:lstStyle/>
          <a:p>
            <a:fld id="{8CFDFCC3-8B40-4EE5-B231-005F2F1C6A68}" type="slidenum">
              <a:rPr lang="de-DE" smtClean="0"/>
              <a:pPr/>
              <a:t>26</a:t>
            </a:fld>
            <a:endParaRPr lang="de-DE" dirty="0"/>
          </a:p>
        </p:txBody>
      </p:sp>
      <p:pic>
        <p:nvPicPr>
          <p:cNvPr id="9" name="Picture 6" descr="What are Neural Networks? | IBM">
            <a:extLst>
              <a:ext uri="{FF2B5EF4-FFF2-40B4-BE49-F238E27FC236}">
                <a16:creationId xmlns:a16="http://schemas.microsoft.com/office/drawing/2014/main" id="{C1476091-76AA-9140-D276-0DF528371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roject Jupyter – Wikipedia">
            <a:extLst>
              <a:ext uri="{FF2B5EF4-FFF2-40B4-BE49-F238E27FC236}">
                <a16:creationId xmlns:a16="http://schemas.microsoft.com/office/drawing/2014/main" id="{2A01B20E-E166-3979-0694-30EAD8EE3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7851" y="2493000"/>
            <a:ext cx="1615034" cy="18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820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2E8CE3-246C-B4A3-0423-98FCB7C1EC87}"/>
              </a:ext>
            </a:extLst>
          </p:cNvPr>
          <p:cNvSpPr>
            <a:spLocks noGrp="1"/>
          </p:cNvSpPr>
          <p:nvPr>
            <p:ph type="ctrTitle"/>
          </p:nvPr>
        </p:nvSpPr>
        <p:spPr>
          <a:xfrm>
            <a:off x="3359150" y="1126430"/>
            <a:ext cx="4824411" cy="2592232"/>
          </a:xfrm>
        </p:spPr>
        <p:txBody>
          <a:bodyPr/>
          <a:lstStyle/>
          <a:p>
            <a:r>
              <a:rPr lang="de-DE" dirty="0"/>
              <a:t>Vergleich zu anderen Neuronalen Netzen</a:t>
            </a:r>
            <a:br>
              <a:rPr lang="de-DE" dirty="0"/>
            </a:br>
            <a:endParaRPr lang="de-DE" dirty="0"/>
          </a:p>
        </p:txBody>
      </p:sp>
      <p:sp>
        <p:nvSpPr>
          <p:cNvPr id="3" name="Untertitel 2">
            <a:extLst>
              <a:ext uri="{FF2B5EF4-FFF2-40B4-BE49-F238E27FC236}">
                <a16:creationId xmlns:a16="http://schemas.microsoft.com/office/drawing/2014/main" id="{4B2B1EED-E78D-3E33-6584-757D3A6BCB43}"/>
              </a:ext>
            </a:extLst>
          </p:cNvPr>
          <p:cNvSpPr>
            <a:spLocks noGrp="1"/>
          </p:cNvSpPr>
          <p:nvPr>
            <p:ph type="subTitle" idx="1"/>
          </p:nvPr>
        </p:nvSpPr>
        <p:spPr/>
        <p:txBody>
          <a:bodyPr/>
          <a:lstStyle/>
          <a:p>
            <a:r>
              <a:rPr lang="de-DE" dirty="0" err="1"/>
              <a:t>Artificial</a:t>
            </a:r>
            <a:r>
              <a:rPr lang="de-DE" dirty="0"/>
              <a:t> </a:t>
            </a:r>
            <a:r>
              <a:rPr lang="de-DE" dirty="0" err="1"/>
              <a:t>Neural</a:t>
            </a:r>
            <a:r>
              <a:rPr lang="de-DE" dirty="0"/>
              <a:t> Networks </a:t>
            </a:r>
          </a:p>
          <a:p>
            <a:endParaRPr lang="de-DE" dirty="0"/>
          </a:p>
        </p:txBody>
      </p:sp>
      <p:sp>
        <p:nvSpPr>
          <p:cNvPr id="4" name="Textplatzhalter 3">
            <a:extLst>
              <a:ext uri="{FF2B5EF4-FFF2-40B4-BE49-F238E27FC236}">
                <a16:creationId xmlns:a16="http://schemas.microsoft.com/office/drawing/2014/main" id="{253BC611-1240-D783-1083-F3959E1B2F6F}"/>
              </a:ext>
            </a:extLst>
          </p:cNvPr>
          <p:cNvSpPr>
            <a:spLocks noGrp="1"/>
          </p:cNvSpPr>
          <p:nvPr>
            <p:ph type="body" sz="quarter" idx="10"/>
          </p:nvPr>
        </p:nvSpPr>
        <p:spPr/>
        <p:txBody>
          <a:bodyPr/>
          <a:lstStyle/>
          <a:p>
            <a:r>
              <a:rPr lang="de-DE" dirty="0"/>
              <a:t>05</a:t>
            </a:r>
          </a:p>
        </p:txBody>
      </p:sp>
      <p:sp>
        <p:nvSpPr>
          <p:cNvPr id="5" name="Bildplatzhalter 4">
            <a:extLst>
              <a:ext uri="{FF2B5EF4-FFF2-40B4-BE49-F238E27FC236}">
                <a16:creationId xmlns:a16="http://schemas.microsoft.com/office/drawing/2014/main" id="{33C5486E-72B9-ECC9-2521-5BB4D59A125A}"/>
              </a:ext>
            </a:extLst>
          </p:cNvPr>
          <p:cNvSpPr>
            <a:spLocks noGrp="1"/>
          </p:cNvSpPr>
          <p:nvPr>
            <p:ph type="pic" sz="quarter" idx="11"/>
          </p:nvPr>
        </p:nvSpPr>
        <p:spPr/>
      </p:sp>
      <p:pic>
        <p:nvPicPr>
          <p:cNvPr id="7" name="Bildplatzhalter 13">
            <a:extLst>
              <a:ext uri="{FF2B5EF4-FFF2-40B4-BE49-F238E27FC236}">
                <a16:creationId xmlns:a16="http://schemas.microsoft.com/office/drawing/2014/main" id="{01A34B7F-B08A-26CC-B9A9-67BAAD45133E}"/>
              </a:ext>
            </a:extLst>
          </p:cNvPr>
          <p:cNvPicPr>
            <a:picLocks noChangeAspect="1"/>
          </p:cNvPicPr>
          <p:nvPr/>
        </p:nvPicPr>
        <p:blipFill>
          <a:blip r:embed="rId2">
            <a:extLst>
              <a:ext uri="{28A0092B-C50C-407E-A947-70E740481C1C}">
                <a14:useLocalDpi xmlns:a14="http://schemas.microsoft.com/office/drawing/2010/main" val="0"/>
              </a:ext>
            </a:extLst>
          </a:blip>
          <a:srcRect l="1292" r="1292"/>
          <a:stretch>
            <a:fillRect/>
          </a:stretch>
        </p:blipFill>
        <p:spPr bwMode="gray">
          <a:xfrm>
            <a:off x="8183563" y="-3203"/>
            <a:ext cx="4008437" cy="6857999"/>
          </a:xfrm>
          <a:prstGeom prst="rect">
            <a:avLst/>
          </a:prstGeom>
          <a:solidFill>
            <a:schemeClr val="bg1">
              <a:lumMod val="95000"/>
            </a:schemeClr>
          </a:solidFill>
        </p:spPr>
      </p:pic>
    </p:spTree>
    <p:extLst>
      <p:ext uri="{BB962C8B-B14F-4D97-AF65-F5344CB8AC3E}">
        <p14:creationId xmlns:p14="http://schemas.microsoft.com/office/powerpoint/2010/main" val="1195397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04CC30A-3685-6876-965F-B69EBC40781E}"/>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925DFA60-3164-A085-181B-C8DE2297444A}"/>
              </a:ext>
            </a:extLst>
          </p:cNvPr>
          <p:cNvSpPr>
            <a:spLocks noGrp="1"/>
          </p:cNvSpPr>
          <p:nvPr>
            <p:ph type="title"/>
          </p:nvPr>
        </p:nvSpPr>
        <p:spPr/>
        <p:txBody>
          <a:bodyPr/>
          <a:lstStyle/>
          <a:p>
            <a:r>
              <a:rPr lang="de-DE" dirty="0"/>
              <a:t>Arten von Neuronalen Netzwerken</a:t>
            </a:r>
          </a:p>
        </p:txBody>
      </p:sp>
      <p:sp>
        <p:nvSpPr>
          <p:cNvPr id="5" name="Textplatzhalter 4">
            <a:extLst>
              <a:ext uri="{FF2B5EF4-FFF2-40B4-BE49-F238E27FC236}">
                <a16:creationId xmlns:a16="http://schemas.microsoft.com/office/drawing/2014/main" id="{C6F74C9B-67CA-E6D9-7C12-092827C76B85}"/>
              </a:ext>
            </a:extLst>
          </p:cNvPr>
          <p:cNvSpPr>
            <a:spLocks noGrp="1"/>
          </p:cNvSpPr>
          <p:nvPr>
            <p:ph type="body" sz="quarter" idx="14"/>
          </p:nvPr>
        </p:nvSpPr>
        <p:spPr/>
        <p:txBody>
          <a:bodyPr/>
          <a:lstStyle/>
          <a:p>
            <a:r>
              <a:rPr lang="de-DE" dirty="0"/>
              <a:t>05</a:t>
            </a:r>
          </a:p>
        </p:txBody>
      </p:sp>
      <p:sp>
        <p:nvSpPr>
          <p:cNvPr id="6" name="Datumsplatzhalter 5">
            <a:extLst>
              <a:ext uri="{FF2B5EF4-FFF2-40B4-BE49-F238E27FC236}">
                <a16:creationId xmlns:a16="http://schemas.microsoft.com/office/drawing/2014/main" id="{8F8E7ABF-D64E-A91D-3F75-7BA62B31FDCD}"/>
              </a:ext>
            </a:extLst>
          </p:cNvPr>
          <p:cNvSpPr>
            <a:spLocks noGrp="1"/>
          </p:cNvSpPr>
          <p:nvPr>
            <p:ph type="dt" sz="half" idx="15"/>
          </p:nvPr>
        </p:nvSpPr>
        <p:spPr/>
        <p:txBody>
          <a:bodyPr/>
          <a:lstStyle/>
          <a:p>
            <a:fld id="{4F40D1EE-B663-F245-A6B2-F0A9BFF9FB84}" type="datetime1">
              <a:rPr lang="de-DE" smtClean="0"/>
              <a:t>23.05.2022</a:t>
            </a:fld>
            <a:endParaRPr lang="de-DE" dirty="0"/>
          </a:p>
        </p:txBody>
      </p:sp>
      <p:sp>
        <p:nvSpPr>
          <p:cNvPr id="7" name="Fußzeilenplatzhalter 6">
            <a:extLst>
              <a:ext uri="{FF2B5EF4-FFF2-40B4-BE49-F238E27FC236}">
                <a16:creationId xmlns:a16="http://schemas.microsoft.com/office/drawing/2014/main" id="{68A25CDF-1F01-90A3-0DB2-CD41F8295079}"/>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2D8F614B-8970-18CC-08E2-39CD44E79160}"/>
              </a:ext>
            </a:extLst>
          </p:cNvPr>
          <p:cNvSpPr>
            <a:spLocks noGrp="1"/>
          </p:cNvSpPr>
          <p:nvPr>
            <p:ph type="sldNum" sz="quarter" idx="17"/>
          </p:nvPr>
        </p:nvSpPr>
        <p:spPr/>
        <p:txBody>
          <a:bodyPr/>
          <a:lstStyle/>
          <a:p>
            <a:fld id="{8CFDFCC3-8B40-4EE5-B231-005F2F1C6A68}" type="slidenum">
              <a:rPr lang="de-DE" smtClean="0"/>
              <a:pPr/>
              <a:t>28</a:t>
            </a:fld>
            <a:endParaRPr lang="de-DE" dirty="0"/>
          </a:p>
        </p:txBody>
      </p:sp>
      <p:pic>
        <p:nvPicPr>
          <p:cNvPr id="9" name="Picture 6" descr="What are Neural Networks? | IBM">
            <a:extLst>
              <a:ext uri="{FF2B5EF4-FFF2-40B4-BE49-F238E27FC236}">
                <a16:creationId xmlns:a16="http://schemas.microsoft.com/office/drawing/2014/main" id="{FBC1AC91-0D31-A7AD-9DB6-FDBF9827AB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elle 4">
            <a:extLst>
              <a:ext uri="{FF2B5EF4-FFF2-40B4-BE49-F238E27FC236}">
                <a16:creationId xmlns:a16="http://schemas.microsoft.com/office/drawing/2014/main" id="{7E44456C-D599-E43D-2F9C-C3193C81901A}"/>
              </a:ext>
            </a:extLst>
          </p:cNvPr>
          <p:cNvGraphicFramePr>
            <a:graphicFrameLocks noGrp="1"/>
          </p:cNvGraphicFramePr>
          <p:nvPr>
            <p:extLst>
              <p:ext uri="{D42A27DB-BD31-4B8C-83A1-F6EECF244321}">
                <p14:modId xmlns:p14="http://schemas.microsoft.com/office/powerpoint/2010/main" val="4024529487"/>
              </p:ext>
            </p:extLst>
          </p:nvPr>
        </p:nvGraphicFramePr>
        <p:xfrm>
          <a:off x="407368" y="2143325"/>
          <a:ext cx="10368632" cy="4119880"/>
        </p:xfrm>
        <a:graphic>
          <a:graphicData uri="http://schemas.openxmlformats.org/drawingml/2006/table">
            <a:tbl>
              <a:tblPr firstRow="1" bandRow="1">
                <a:tableStyleId>{2BBC1A34-13A9-4DB4-A9A0-74582BA47EF5}</a:tableStyleId>
              </a:tblPr>
              <a:tblGrid>
                <a:gridCol w="2592158">
                  <a:extLst>
                    <a:ext uri="{9D8B030D-6E8A-4147-A177-3AD203B41FA5}">
                      <a16:colId xmlns:a16="http://schemas.microsoft.com/office/drawing/2014/main" val="1288857756"/>
                    </a:ext>
                  </a:extLst>
                </a:gridCol>
                <a:gridCol w="2592158">
                  <a:extLst>
                    <a:ext uri="{9D8B030D-6E8A-4147-A177-3AD203B41FA5}">
                      <a16:colId xmlns:a16="http://schemas.microsoft.com/office/drawing/2014/main" val="4220456199"/>
                    </a:ext>
                  </a:extLst>
                </a:gridCol>
                <a:gridCol w="2592158">
                  <a:extLst>
                    <a:ext uri="{9D8B030D-6E8A-4147-A177-3AD203B41FA5}">
                      <a16:colId xmlns:a16="http://schemas.microsoft.com/office/drawing/2014/main" val="887951610"/>
                    </a:ext>
                  </a:extLst>
                </a:gridCol>
                <a:gridCol w="2592158">
                  <a:extLst>
                    <a:ext uri="{9D8B030D-6E8A-4147-A177-3AD203B41FA5}">
                      <a16:colId xmlns:a16="http://schemas.microsoft.com/office/drawing/2014/main" val="1728297830"/>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dirty="0" err="1"/>
                        <a:t>Feedforward</a:t>
                      </a:r>
                      <a:r>
                        <a:rPr lang="de-DE" dirty="0"/>
                        <a:t> </a:t>
                      </a:r>
                      <a:r>
                        <a:rPr lang="de-DE" dirty="0" err="1"/>
                        <a:t>Neural</a:t>
                      </a:r>
                      <a:r>
                        <a:rPr lang="de-DE" dirty="0"/>
                        <a:t> Network</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dirty="0" err="1"/>
                        <a:t>Convolutional</a:t>
                      </a:r>
                      <a:r>
                        <a:rPr lang="de-DE" dirty="0"/>
                        <a:t> </a:t>
                      </a:r>
                    </a:p>
                    <a:p>
                      <a:pPr marL="0" marR="0" lvl="0" indent="0" algn="l" defTabSz="914377" rtl="0" eaLnBrk="1" fontAlgn="auto" latinLnBrk="0" hangingPunct="1">
                        <a:lnSpc>
                          <a:spcPct val="100000"/>
                        </a:lnSpc>
                        <a:spcBef>
                          <a:spcPts val="0"/>
                        </a:spcBef>
                        <a:spcAft>
                          <a:spcPts val="0"/>
                        </a:spcAft>
                        <a:buClrTx/>
                        <a:buSzTx/>
                        <a:buFontTx/>
                        <a:buNone/>
                        <a:tabLst/>
                        <a:defRPr/>
                      </a:pPr>
                      <a:r>
                        <a:rPr lang="de-DE" dirty="0"/>
                        <a:t>(CNN)</a:t>
                      </a:r>
                    </a:p>
                    <a:p>
                      <a:endParaRPr lang="de-DE" dirty="0"/>
                    </a:p>
                  </a:txBody>
                  <a:tcPr/>
                </a:tc>
                <a:tc>
                  <a:txBody>
                    <a:bodyPr/>
                    <a:lstStyle/>
                    <a:p>
                      <a:r>
                        <a:rPr lang="de-DE" dirty="0" err="1"/>
                        <a:t>Recurrent</a:t>
                      </a:r>
                      <a:endParaRPr lang="de-DE" dirty="0"/>
                    </a:p>
                    <a:p>
                      <a:r>
                        <a:rPr lang="de-DE" dirty="0"/>
                        <a:t>(RNN)</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sz="1800" b="1" i="0" kern="1200" dirty="0">
                          <a:solidFill>
                            <a:schemeClr val="tx1"/>
                          </a:solidFill>
                          <a:effectLst/>
                          <a:latin typeface="+mj-lt"/>
                          <a:ea typeface="+mj-ea"/>
                          <a:cs typeface="+mj-cs"/>
                        </a:rPr>
                        <a:t>Generative </a:t>
                      </a:r>
                      <a:r>
                        <a:rPr lang="de-DE" sz="1800" b="1" i="0" kern="1200" dirty="0" err="1">
                          <a:solidFill>
                            <a:schemeClr val="tx1"/>
                          </a:solidFill>
                          <a:effectLst/>
                          <a:latin typeface="+mj-lt"/>
                          <a:ea typeface="+mj-ea"/>
                          <a:cs typeface="+mj-cs"/>
                        </a:rPr>
                        <a:t>Adversarial</a:t>
                      </a:r>
                      <a:r>
                        <a:rPr lang="de-DE" sz="1800" b="1" i="0" kern="1200" dirty="0">
                          <a:solidFill>
                            <a:schemeClr val="tx1"/>
                          </a:solidFill>
                          <a:effectLst/>
                          <a:latin typeface="+mj-lt"/>
                          <a:ea typeface="+mj-ea"/>
                          <a:cs typeface="+mj-cs"/>
                        </a:rPr>
                        <a:t> Networks (GANs)</a:t>
                      </a:r>
                    </a:p>
                    <a:p>
                      <a:endParaRPr lang="de-DE" dirty="0"/>
                    </a:p>
                  </a:txBody>
                  <a:tcPr/>
                </a:tc>
                <a:extLst>
                  <a:ext uri="{0D108BD9-81ED-4DB2-BD59-A6C34878D82A}">
                    <a16:rowId xmlns:a16="http://schemas.microsoft.com/office/drawing/2014/main" val="3147922224"/>
                  </a:ext>
                </a:extLst>
              </a:tr>
              <a:tr h="370840">
                <a:tc>
                  <a:txBody>
                    <a:bodyPr/>
                    <a:lstStyle/>
                    <a:p>
                      <a:r>
                        <a:rPr lang="de-DE" sz="1800" b="0" i="0" kern="1200" dirty="0">
                          <a:solidFill>
                            <a:schemeClr val="tx1"/>
                          </a:solidFill>
                          <a:effectLst/>
                          <a:latin typeface="+mn-lt"/>
                          <a:ea typeface="+mn-ea"/>
                          <a:cs typeface="+mn-cs"/>
                        </a:rPr>
                        <a:t>Informationsfluss ausschließlich vorwärtsgerichtet</a:t>
                      </a:r>
                    </a:p>
                    <a:p>
                      <a:endParaRPr lang="de-DE" sz="1800" b="0" i="0" kern="1200" dirty="0">
                        <a:solidFill>
                          <a:schemeClr val="tx1"/>
                        </a:solidFill>
                        <a:effectLst/>
                        <a:latin typeface="+mn-lt"/>
                        <a:ea typeface="+mn-ea"/>
                        <a:cs typeface="+mn-cs"/>
                      </a:endParaRPr>
                    </a:p>
                    <a:p>
                      <a:endParaRPr lang="de-DE" sz="1800" b="0" i="0" kern="1200" dirty="0">
                        <a:solidFill>
                          <a:schemeClr val="tx1"/>
                        </a:solidFill>
                        <a:effectLst/>
                        <a:latin typeface="+mn-lt"/>
                        <a:ea typeface="+mn-ea"/>
                        <a:cs typeface="+mn-cs"/>
                      </a:endParaRPr>
                    </a:p>
                    <a:p>
                      <a:endParaRPr lang="de-DE" sz="1800" b="0" i="0" kern="1200" dirty="0">
                        <a:solidFill>
                          <a:schemeClr val="tx1"/>
                        </a:solidFill>
                        <a:effectLst/>
                        <a:latin typeface="+mn-lt"/>
                        <a:ea typeface="+mn-ea"/>
                        <a:cs typeface="+mn-cs"/>
                        <a:sym typeface="Wingdings" pitchFamily="2" charset="2"/>
                      </a:endParaRPr>
                    </a:p>
                    <a:p>
                      <a:endParaRPr lang="de-DE" sz="1800" b="0" i="0" kern="1200" dirty="0">
                        <a:solidFill>
                          <a:schemeClr val="tx1"/>
                        </a:solidFill>
                        <a:effectLst/>
                        <a:latin typeface="+mn-lt"/>
                        <a:ea typeface="+mn-ea"/>
                        <a:cs typeface="+mn-cs"/>
                        <a:sym typeface="Wingdings" pitchFamily="2" charset="2"/>
                      </a:endParaRPr>
                    </a:p>
                    <a:p>
                      <a:endParaRPr lang="de-DE" sz="1800" b="0" i="0" kern="1200" dirty="0">
                        <a:solidFill>
                          <a:schemeClr val="tx1"/>
                        </a:solidFill>
                        <a:effectLst/>
                        <a:latin typeface="+mn-lt"/>
                        <a:ea typeface="+mn-ea"/>
                        <a:cs typeface="+mn-cs"/>
                        <a:sym typeface="Wingdings" pitchFamily="2" charset="2"/>
                      </a:endParaRPr>
                    </a:p>
                    <a:p>
                      <a:r>
                        <a:rPr lang="de-DE" sz="1800" b="0" i="0" kern="1200" dirty="0">
                          <a:solidFill>
                            <a:schemeClr val="tx1"/>
                          </a:solidFill>
                          <a:effectLst/>
                          <a:latin typeface="+mn-lt"/>
                          <a:ea typeface="+mn-ea"/>
                          <a:cs typeface="+mn-cs"/>
                          <a:sym typeface="Wingdings" pitchFamily="2" charset="2"/>
                        </a:rPr>
                        <a:t> Klassifikation</a:t>
                      </a:r>
                      <a:endParaRPr lang="de-DE" dirty="0"/>
                    </a:p>
                  </a:txBody>
                  <a:tcPr/>
                </a:tc>
                <a:tc>
                  <a:txBody>
                    <a:bodyPr/>
                    <a:lstStyle/>
                    <a:p>
                      <a:r>
                        <a:rPr lang="de-DE" sz="1800" b="0" i="0" kern="1200" dirty="0" err="1">
                          <a:solidFill>
                            <a:schemeClr val="tx1"/>
                          </a:solidFill>
                          <a:effectLst/>
                          <a:latin typeface="+mn-lt"/>
                          <a:ea typeface="+mn-ea"/>
                          <a:cs typeface="+mn-cs"/>
                        </a:rPr>
                        <a:t>Convolutional</a:t>
                      </a:r>
                      <a:r>
                        <a:rPr lang="de-DE" sz="1800" b="0" i="0" kern="1200" dirty="0">
                          <a:solidFill>
                            <a:schemeClr val="tx1"/>
                          </a:solidFill>
                          <a:effectLst/>
                          <a:latin typeface="+mn-lt"/>
                          <a:ea typeface="+mn-ea"/>
                          <a:cs typeface="+mn-cs"/>
                        </a:rPr>
                        <a:t> Layer - Pooling Layer - Fully-</a:t>
                      </a:r>
                      <a:r>
                        <a:rPr lang="de-DE" sz="1800" b="0" i="0" kern="1200" dirty="0" err="1">
                          <a:solidFill>
                            <a:schemeClr val="tx1"/>
                          </a:solidFill>
                          <a:effectLst/>
                          <a:latin typeface="+mn-lt"/>
                          <a:ea typeface="+mn-ea"/>
                          <a:cs typeface="+mn-cs"/>
                        </a:rPr>
                        <a:t>Connected</a:t>
                      </a:r>
                      <a:r>
                        <a:rPr lang="de-DE" sz="1800" b="0" i="0" kern="1200" dirty="0">
                          <a:solidFill>
                            <a:schemeClr val="tx1"/>
                          </a:solidFill>
                          <a:effectLst/>
                          <a:latin typeface="+mn-lt"/>
                          <a:ea typeface="+mn-ea"/>
                          <a:cs typeface="+mn-cs"/>
                        </a:rPr>
                        <a:t> Layer.</a:t>
                      </a:r>
                    </a:p>
                    <a:p>
                      <a:endParaRPr lang="de-DE" dirty="0"/>
                    </a:p>
                    <a:p>
                      <a:endParaRPr lang="de-DE" dirty="0"/>
                    </a:p>
                    <a:p>
                      <a:endParaRPr lang="de-DE" dirty="0">
                        <a:sym typeface="Wingdings" pitchFamily="2" charset="2"/>
                      </a:endParaRPr>
                    </a:p>
                    <a:p>
                      <a:endParaRPr lang="de-DE" dirty="0">
                        <a:sym typeface="Wingdings" pitchFamily="2" charset="2"/>
                      </a:endParaRPr>
                    </a:p>
                    <a:p>
                      <a:endParaRPr lang="de-DE" dirty="0">
                        <a:sym typeface="Wingdings" pitchFamily="2" charset="2"/>
                      </a:endParaRPr>
                    </a:p>
                    <a:p>
                      <a:r>
                        <a:rPr lang="de-DE" dirty="0">
                          <a:sym typeface="Wingdings" pitchFamily="2" charset="2"/>
                        </a:rPr>
                        <a:t> Bilderkennung</a:t>
                      </a:r>
                      <a:endParaRPr lang="de-DE" dirty="0"/>
                    </a:p>
                  </a:txBody>
                  <a:tcPr/>
                </a:tc>
                <a:tc>
                  <a:txBody>
                    <a:bodyPr/>
                    <a:lstStyle/>
                    <a:p>
                      <a:r>
                        <a:rPr lang="de-DE" dirty="0"/>
                        <a:t>Output wird wieder als Input verwendet</a:t>
                      </a:r>
                    </a:p>
                    <a:p>
                      <a:r>
                        <a:rPr lang="de-DE" dirty="0"/>
                        <a:t> </a:t>
                      </a:r>
                      <a:r>
                        <a:rPr lang="de-DE" dirty="0">
                          <a:sym typeface="Wingdings" pitchFamily="2" charset="2"/>
                        </a:rPr>
                        <a:t> Rückkopplung</a:t>
                      </a:r>
                    </a:p>
                    <a:p>
                      <a:endParaRPr lang="de-DE" dirty="0">
                        <a:sym typeface="Wingdings" pitchFamily="2" charset="2"/>
                      </a:endParaRPr>
                    </a:p>
                    <a:p>
                      <a:endParaRPr lang="de-DE" dirty="0">
                        <a:sym typeface="Wingdings" pitchFamily="2" charset="2"/>
                      </a:endParaRPr>
                    </a:p>
                    <a:p>
                      <a:endParaRPr lang="de-DE" dirty="0">
                        <a:sym typeface="Wingdings" pitchFamily="2" charset="2"/>
                      </a:endParaRPr>
                    </a:p>
                    <a:p>
                      <a:endParaRPr lang="de-DE" dirty="0">
                        <a:sym typeface="Wingdings" pitchFamily="2" charset="2"/>
                      </a:endParaRPr>
                    </a:p>
                    <a:p>
                      <a:endParaRPr lang="de-DE" dirty="0">
                        <a:sym typeface="Wingdings" pitchFamily="2" charset="2"/>
                      </a:endParaRPr>
                    </a:p>
                    <a:p>
                      <a:r>
                        <a:rPr lang="de-DE" dirty="0">
                          <a:sym typeface="Wingdings" pitchFamily="2" charset="2"/>
                        </a:rPr>
                        <a:t> Spracherkennung</a:t>
                      </a:r>
                      <a:endParaRPr lang="de-DE" dirty="0"/>
                    </a:p>
                  </a:txBody>
                  <a:tcPr/>
                </a:tc>
                <a:tc>
                  <a:txBody>
                    <a:bodyPr/>
                    <a:lstStyle/>
                    <a:p>
                      <a:r>
                        <a:rPr lang="de-DE" dirty="0"/>
                        <a:t>Erzeugen aus Input neue Daten</a:t>
                      </a:r>
                    </a:p>
                    <a:p>
                      <a:endParaRPr lang="de-DE" dirty="0"/>
                    </a:p>
                    <a:p>
                      <a:r>
                        <a:rPr lang="de-DE" sz="1800" b="0" i="0" kern="1200" dirty="0">
                          <a:solidFill>
                            <a:schemeClr val="tx1"/>
                          </a:solidFill>
                          <a:effectLst/>
                          <a:latin typeface="+mn-lt"/>
                          <a:ea typeface="+mn-ea"/>
                          <a:cs typeface="+mn-cs"/>
                        </a:rPr>
                        <a:t>Generatoren und Diskriminatoren </a:t>
                      </a:r>
                    </a:p>
                    <a:p>
                      <a:endParaRPr lang="de-DE" sz="1800" b="0" i="0" kern="1200" dirty="0">
                        <a:solidFill>
                          <a:schemeClr val="tx1"/>
                        </a:solidFill>
                        <a:effectLst/>
                        <a:latin typeface="+mn-lt"/>
                        <a:ea typeface="+mn-ea"/>
                        <a:cs typeface="+mn-cs"/>
                      </a:endParaRPr>
                    </a:p>
                    <a:p>
                      <a:endParaRPr lang="de-DE" sz="1800" b="0" i="0" kern="1200" dirty="0">
                        <a:solidFill>
                          <a:schemeClr val="tx1"/>
                        </a:solidFill>
                        <a:effectLst/>
                        <a:latin typeface="+mn-lt"/>
                        <a:ea typeface="+mn-ea"/>
                        <a:cs typeface="+mn-cs"/>
                      </a:endParaRPr>
                    </a:p>
                    <a:p>
                      <a:endParaRPr lang="de-DE" sz="1800" b="0" i="0" kern="1200" dirty="0">
                        <a:solidFill>
                          <a:schemeClr val="tx1"/>
                        </a:solidFill>
                        <a:effectLst/>
                        <a:latin typeface="+mn-lt"/>
                        <a:ea typeface="+mn-ea"/>
                        <a:cs typeface="+mn-cs"/>
                      </a:endParaRPr>
                    </a:p>
                    <a:p>
                      <a:r>
                        <a:rPr lang="de-DE" sz="1800" b="0" i="0" kern="1200" dirty="0">
                          <a:solidFill>
                            <a:schemeClr val="tx1"/>
                          </a:solidFill>
                          <a:effectLst/>
                          <a:latin typeface="+mn-lt"/>
                          <a:ea typeface="+mn-ea"/>
                          <a:cs typeface="+mn-cs"/>
                          <a:sym typeface="Wingdings" pitchFamily="2" charset="2"/>
                        </a:rPr>
                        <a:t> Erzeugen eines fiktiven Bild</a:t>
                      </a:r>
                      <a:endParaRPr lang="de-DE" dirty="0"/>
                    </a:p>
                  </a:txBody>
                  <a:tcPr/>
                </a:tc>
                <a:extLst>
                  <a:ext uri="{0D108BD9-81ED-4DB2-BD59-A6C34878D82A}">
                    <a16:rowId xmlns:a16="http://schemas.microsoft.com/office/drawing/2014/main" val="3956128960"/>
                  </a:ext>
                </a:extLst>
              </a:tr>
              <a:tr h="370840">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extLst>
                  <a:ext uri="{0D108BD9-81ED-4DB2-BD59-A6C34878D82A}">
                    <a16:rowId xmlns:a16="http://schemas.microsoft.com/office/drawing/2014/main" val="2240855345"/>
                  </a:ext>
                </a:extLst>
              </a:tr>
            </a:tbl>
          </a:graphicData>
        </a:graphic>
      </p:graphicFrame>
    </p:spTree>
    <p:extLst>
      <p:ext uri="{BB962C8B-B14F-4D97-AF65-F5344CB8AC3E}">
        <p14:creationId xmlns:p14="http://schemas.microsoft.com/office/powerpoint/2010/main" val="2121172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50167895-C562-58E7-1A44-393130F9163F}"/>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21BFE5C0-85B3-7E84-71C8-7ECDB4682822}"/>
              </a:ext>
            </a:extLst>
          </p:cNvPr>
          <p:cNvSpPr>
            <a:spLocks noGrp="1"/>
          </p:cNvSpPr>
          <p:nvPr>
            <p:ph type="title"/>
          </p:nvPr>
        </p:nvSpPr>
        <p:spPr/>
        <p:txBody>
          <a:bodyPr/>
          <a:lstStyle/>
          <a:p>
            <a:r>
              <a:rPr lang="de-DE" altLang="de-DE" dirty="0"/>
              <a:t>Einsatzgebiete </a:t>
            </a:r>
            <a:endParaRPr lang="de-DE" dirty="0"/>
          </a:p>
        </p:txBody>
      </p:sp>
      <p:sp>
        <p:nvSpPr>
          <p:cNvPr id="5" name="Textplatzhalter 4">
            <a:extLst>
              <a:ext uri="{FF2B5EF4-FFF2-40B4-BE49-F238E27FC236}">
                <a16:creationId xmlns:a16="http://schemas.microsoft.com/office/drawing/2014/main" id="{E3F2838F-4D2D-AB77-7253-C585D45824A2}"/>
              </a:ext>
            </a:extLst>
          </p:cNvPr>
          <p:cNvSpPr>
            <a:spLocks noGrp="1"/>
          </p:cNvSpPr>
          <p:nvPr>
            <p:ph type="body" sz="quarter" idx="14"/>
          </p:nvPr>
        </p:nvSpPr>
        <p:spPr/>
        <p:txBody>
          <a:bodyPr/>
          <a:lstStyle/>
          <a:p>
            <a:r>
              <a:rPr lang="de-DE" dirty="0"/>
              <a:t>05</a:t>
            </a:r>
          </a:p>
        </p:txBody>
      </p:sp>
      <p:sp>
        <p:nvSpPr>
          <p:cNvPr id="6" name="Datumsplatzhalter 5">
            <a:extLst>
              <a:ext uri="{FF2B5EF4-FFF2-40B4-BE49-F238E27FC236}">
                <a16:creationId xmlns:a16="http://schemas.microsoft.com/office/drawing/2014/main" id="{AE27ADF3-0EE9-36D2-AB4C-F7C46990FFB2}"/>
              </a:ext>
            </a:extLst>
          </p:cNvPr>
          <p:cNvSpPr>
            <a:spLocks noGrp="1"/>
          </p:cNvSpPr>
          <p:nvPr>
            <p:ph type="dt" sz="half" idx="15"/>
          </p:nvPr>
        </p:nvSpPr>
        <p:spPr/>
        <p:txBody>
          <a:bodyPr/>
          <a:lstStyle/>
          <a:p>
            <a:fld id="{E7314583-3D2F-6D47-BBBC-34ECB7B2BC72}" type="datetime1">
              <a:rPr lang="de-DE" smtClean="0"/>
              <a:t>23.05.2022</a:t>
            </a:fld>
            <a:endParaRPr lang="de-DE" dirty="0"/>
          </a:p>
        </p:txBody>
      </p:sp>
      <p:sp>
        <p:nvSpPr>
          <p:cNvPr id="7" name="Fußzeilenplatzhalter 6">
            <a:extLst>
              <a:ext uri="{FF2B5EF4-FFF2-40B4-BE49-F238E27FC236}">
                <a16:creationId xmlns:a16="http://schemas.microsoft.com/office/drawing/2014/main" id="{557D7EFD-5A62-5DF0-269D-95B6B18CF920}"/>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735EA68E-ACDB-4F86-E338-B280E9263BFD}"/>
              </a:ext>
            </a:extLst>
          </p:cNvPr>
          <p:cNvSpPr>
            <a:spLocks noGrp="1"/>
          </p:cNvSpPr>
          <p:nvPr>
            <p:ph type="sldNum" sz="quarter" idx="17"/>
          </p:nvPr>
        </p:nvSpPr>
        <p:spPr/>
        <p:txBody>
          <a:bodyPr/>
          <a:lstStyle/>
          <a:p>
            <a:fld id="{8CFDFCC3-8B40-4EE5-B231-005F2F1C6A68}" type="slidenum">
              <a:rPr lang="de-DE" smtClean="0"/>
              <a:pPr/>
              <a:t>29</a:t>
            </a:fld>
            <a:endParaRPr lang="de-DE" dirty="0"/>
          </a:p>
        </p:txBody>
      </p:sp>
      <p:pic>
        <p:nvPicPr>
          <p:cNvPr id="9" name="Picture 6" descr="What are Neural Networks? | IBM">
            <a:extLst>
              <a:ext uri="{FF2B5EF4-FFF2-40B4-BE49-F238E27FC236}">
                <a16:creationId xmlns:a16="http://schemas.microsoft.com/office/drawing/2014/main" id="{FAC94C68-A489-9787-0D12-56D7370D6E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atus quo Autonomes Fahren – Ist 2019 das Jahr? - magility">
            <a:extLst>
              <a:ext uri="{FF2B5EF4-FFF2-40B4-BE49-F238E27FC236}">
                <a16:creationId xmlns:a16="http://schemas.microsoft.com/office/drawing/2014/main" id="{9035A138-2433-0262-9E2B-039230BDE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6517" y="3920389"/>
            <a:ext cx="3675926" cy="2450617"/>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descr="Ein Bild, das Text, Elektronik enthält.&#10;&#10;Automatisch generierte Beschreibung">
            <a:extLst>
              <a:ext uri="{FF2B5EF4-FFF2-40B4-BE49-F238E27FC236}">
                <a16:creationId xmlns:a16="http://schemas.microsoft.com/office/drawing/2014/main" id="{0B060119-4FAC-EA8A-F0E5-B120E0BB61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7888" y="1293089"/>
            <a:ext cx="3677257" cy="2451505"/>
          </a:xfrm>
          <a:prstGeom prst="rect">
            <a:avLst/>
          </a:prstGeom>
        </p:spPr>
      </p:pic>
      <p:pic>
        <p:nvPicPr>
          <p:cNvPr id="12" name="Grafik 11" descr="Ein Bild, das Person, Mann, drinnen enthält.&#10;&#10;Automatisch generierte Beschreibung">
            <a:extLst>
              <a:ext uri="{FF2B5EF4-FFF2-40B4-BE49-F238E27FC236}">
                <a16:creationId xmlns:a16="http://schemas.microsoft.com/office/drawing/2014/main" id="{443D81CC-5414-D54D-FBFB-5C1035597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609" y="3920389"/>
            <a:ext cx="3675926" cy="2450617"/>
          </a:xfrm>
          <a:prstGeom prst="rect">
            <a:avLst/>
          </a:prstGeom>
        </p:spPr>
      </p:pic>
      <p:pic>
        <p:nvPicPr>
          <p:cNvPr id="15" name="Grafik 14" descr="Ein Bild, das Person, haltend, drinnen, Hand enthält.&#10;&#10;Automatisch generierte Beschreibung">
            <a:extLst>
              <a:ext uri="{FF2B5EF4-FFF2-40B4-BE49-F238E27FC236}">
                <a16:creationId xmlns:a16="http://schemas.microsoft.com/office/drawing/2014/main" id="{D797C99F-801F-82C7-BAD8-F7C41E3B61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8113" y="1293977"/>
            <a:ext cx="3677256" cy="2450617"/>
          </a:xfrm>
          <a:prstGeom prst="rect">
            <a:avLst/>
          </a:prstGeom>
        </p:spPr>
      </p:pic>
      <p:pic>
        <p:nvPicPr>
          <p:cNvPr id="17" name="Grafik 16">
            <a:extLst>
              <a:ext uri="{FF2B5EF4-FFF2-40B4-BE49-F238E27FC236}">
                <a16:creationId xmlns:a16="http://schemas.microsoft.com/office/drawing/2014/main" id="{BFAF2D7B-13F5-9C19-6921-C754D7F7EA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702" y="3920390"/>
            <a:ext cx="3675926" cy="2451892"/>
          </a:xfrm>
          <a:prstGeom prst="rect">
            <a:avLst/>
          </a:prstGeom>
        </p:spPr>
      </p:pic>
    </p:spTree>
    <p:extLst>
      <p:ext uri="{BB962C8B-B14F-4D97-AF65-F5344CB8AC3E}">
        <p14:creationId xmlns:p14="http://schemas.microsoft.com/office/powerpoint/2010/main" val="416472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2E8CE3-246C-B4A3-0423-98FCB7C1EC87}"/>
              </a:ext>
            </a:extLst>
          </p:cNvPr>
          <p:cNvSpPr>
            <a:spLocks noGrp="1"/>
          </p:cNvSpPr>
          <p:nvPr>
            <p:ph type="ctrTitle"/>
          </p:nvPr>
        </p:nvSpPr>
        <p:spPr>
          <a:xfrm>
            <a:off x="3359150" y="1264840"/>
            <a:ext cx="4537075" cy="1655478"/>
          </a:xfrm>
        </p:spPr>
        <p:txBody>
          <a:bodyPr/>
          <a:lstStyle/>
          <a:p>
            <a:r>
              <a:rPr lang="de-DE" dirty="0"/>
              <a:t>Einführung ANN</a:t>
            </a:r>
          </a:p>
        </p:txBody>
      </p:sp>
      <p:sp>
        <p:nvSpPr>
          <p:cNvPr id="4" name="Textplatzhalter 3">
            <a:extLst>
              <a:ext uri="{FF2B5EF4-FFF2-40B4-BE49-F238E27FC236}">
                <a16:creationId xmlns:a16="http://schemas.microsoft.com/office/drawing/2014/main" id="{253BC611-1240-D783-1083-F3959E1B2F6F}"/>
              </a:ext>
            </a:extLst>
          </p:cNvPr>
          <p:cNvSpPr>
            <a:spLocks noGrp="1"/>
          </p:cNvSpPr>
          <p:nvPr>
            <p:ph type="body" sz="quarter" idx="10"/>
          </p:nvPr>
        </p:nvSpPr>
        <p:spPr/>
        <p:txBody>
          <a:bodyPr/>
          <a:lstStyle/>
          <a:p>
            <a:r>
              <a:rPr lang="de-DE" dirty="0"/>
              <a:t>01</a:t>
            </a:r>
          </a:p>
        </p:txBody>
      </p:sp>
      <p:pic>
        <p:nvPicPr>
          <p:cNvPr id="14" name="Bildplatzhalter 13">
            <a:extLst>
              <a:ext uri="{FF2B5EF4-FFF2-40B4-BE49-F238E27FC236}">
                <a16:creationId xmlns:a16="http://schemas.microsoft.com/office/drawing/2014/main" id="{2C8F5467-550A-2C38-70C1-0E7EE3DD805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92" r="1292"/>
          <a:stretch>
            <a:fillRect/>
          </a:stretch>
        </p:blipFill>
        <p:spPr/>
      </p:pic>
      <p:sp>
        <p:nvSpPr>
          <p:cNvPr id="17" name="Untertitel 2">
            <a:extLst>
              <a:ext uri="{FF2B5EF4-FFF2-40B4-BE49-F238E27FC236}">
                <a16:creationId xmlns:a16="http://schemas.microsoft.com/office/drawing/2014/main" id="{42422FB1-EBCF-E01F-2AAB-9316C5CD15D9}"/>
              </a:ext>
            </a:extLst>
          </p:cNvPr>
          <p:cNvSpPr txBox="1">
            <a:spLocks/>
          </p:cNvSpPr>
          <p:nvPr/>
        </p:nvSpPr>
        <p:spPr bwMode="gray">
          <a:xfrm>
            <a:off x="3359150" y="3573176"/>
            <a:ext cx="4537075" cy="1440000"/>
          </a:xfrm>
          <a:prstGeom prst="rect">
            <a:avLst/>
          </a:prstGeom>
        </p:spPr>
        <p:txBody>
          <a:bodyPr vert="horz" lIns="0" tIns="0" rIns="0" bIns="0" rtlCol="0">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2400" b="0" i="0" kern="1200">
                <a:solidFill>
                  <a:schemeClr val="bg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2400" b="0" i="0" kern="1200">
                <a:solidFill>
                  <a:schemeClr val="bg1"/>
                </a:solidFill>
                <a:latin typeface="+mn-lt"/>
                <a:ea typeface="+mn-ea"/>
                <a:cs typeface="+mn-cs"/>
              </a:defRPr>
            </a:lvl2pPr>
            <a:lvl3pPr marL="0" indent="0" algn="l" defTabSz="914377" rtl="0" eaLnBrk="1" latinLnBrk="0" hangingPunct="1">
              <a:lnSpc>
                <a:spcPct val="100000"/>
              </a:lnSpc>
              <a:spcBef>
                <a:spcPts val="0"/>
              </a:spcBef>
              <a:spcAft>
                <a:spcPts val="0"/>
              </a:spcAft>
              <a:buFont typeface="Arial" panose="020B0604020202020204" pitchFamily="34" charset="0"/>
              <a:buNone/>
              <a:defRPr sz="2400" b="0" i="0" kern="1200">
                <a:solidFill>
                  <a:schemeClr val="bg1"/>
                </a:solidFill>
                <a:latin typeface="+mn-lt"/>
                <a:ea typeface="+mn-ea"/>
                <a:cs typeface="+mn-cs"/>
              </a:defRPr>
            </a:lvl3pPr>
            <a:lvl4pPr marL="0" indent="0" algn="l" defTabSz="914377" rtl="0" eaLnBrk="1" latinLnBrk="0" hangingPunct="1">
              <a:lnSpc>
                <a:spcPct val="100000"/>
              </a:lnSpc>
              <a:spcBef>
                <a:spcPts val="0"/>
              </a:spcBef>
              <a:spcAft>
                <a:spcPts val="0"/>
              </a:spcAft>
              <a:buFont typeface="Arial" panose="020B0604020202020204" pitchFamily="34" charset="0"/>
              <a:buNone/>
              <a:defRPr sz="2400" b="0" i="0" kern="1200">
                <a:solidFill>
                  <a:schemeClr val="bg1"/>
                </a:solidFill>
                <a:latin typeface="+mn-lt"/>
                <a:ea typeface="+mn-ea"/>
                <a:cs typeface="+mn-cs"/>
              </a:defRPr>
            </a:lvl4pPr>
            <a:lvl5pPr marL="0" indent="0" algn="l" defTabSz="914377" rtl="0" eaLnBrk="1" latinLnBrk="0" hangingPunct="1">
              <a:lnSpc>
                <a:spcPct val="100000"/>
              </a:lnSpc>
              <a:spcBef>
                <a:spcPts val="0"/>
              </a:spcBef>
              <a:spcAft>
                <a:spcPts val="0"/>
              </a:spcAft>
              <a:buFont typeface="Arial" panose="020B0604020202020204" pitchFamily="34" charset="0"/>
              <a:buNone/>
              <a:defRPr sz="2400" b="0" i="0" kern="1200">
                <a:solidFill>
                  <a:schemeClr val="bg1"/>
                </a:solidFill>
                <a:latin typeface="+mn-lt"/>
                <a:ea typeface="+mn-ea"/>
                <a:cs typeface="+mn-cs"/>
              </a:defRPr>
            </a:lvl5pPr>
            <a:lvl6pPr marL="0" indent="0" algn="l" defTabSz="914377" rtl="0" eaLnBrk="1" latinLnBrk="0" hangingPunct="1">
              <a:lnSpc>
                <a:spcPct val="100000"/>
              </a:lnSpc>
              <a:spcBef>
                <a:spcPts val="0"/>
              </a:spcBef>
              <a:spcAft>
                <a:spcPts val="0"/>
              </a:spcAft>
              <a:buFont typeface="Arial" panose="020B0604020202020204" pitchFamily="34" charset="0"/>
              <a:buNone/>
              <a:defRPr sz="2400" b="0" i="0" kern="1200">
                <a:solidFill>
                  <a:schemeClr val="bg1"/>
                </a:solidFill>
                <a:latin typeface="+mn-lt"/>
                <a:ea typeface="+mn-ea"/>
                <a:cs typeface="+mn-cs"/>
              </a:defRPr>
            </a:lvl6pPr>
            <a:lvl7pPr marL="0" indent="0" algn="l" defTabSz="914377" rtl="0" eaLnBrk="1" latinLnBrk="0" hangingPunct="1">
              <a:lnSpc>
                <a:spcPct val="100000"/>
              </a:lnSpc>
              <a:spcBef>
                <a:spcPts val="0"/>
              </a:spcBef>
              <a:spcAft>
                <a:spcPts val="0"/>
              </a:spcAft>
              <a:buFont typeface="Arial" panose="020B0604020202020204" pitchFamily="34" charset="0"/>
              <a:buNone/>
              <a:defRPr sz="2400" b="0" i="0" kern="1200">
                <a:solidFill>
                  <a:schemeClr val="bg1"/>
                </a:solidFill>
                <a:latin typeface="+mn-lt"/>
                <a:ea typeface="+mn-ea"/>
                <a:cs typeface="+mn-cs"/>
              </a:defRPr>
            </a:lvl7pPr>
            <a:lvl8pPr marL="0" indent="0" algn="l" defTabSz="914377" rtl="0" eaLnBrk="1" latinLnBrk="0" hangingPunct="1">
              <a:lnSpc>
                <a:spcPct val="100000"/>
              </a:lnSpc>
              <a:spcBef>
                <a:spcPts val="0"/>
              </a:spcBef>
              <a:spcAft>
                <a:spcPts val="0"/>
              </a:spcAft>
              <a:buFont typeface="Arial" panose="020B0604020202020204" pitchFamily="34" charset="0"/>
              <a:buNone/>
              <a:defRPr sz="2400" b="0" i="0" kern="1200">
                <a:solidFill>
                  <a:schemeClr val="bg1"/>
                </a:solidFill>
                <a:latin typeface="+mn-lt"/>
                <a:ea typeface="+mn-ea"/>
                <a:cs typeface="+mn-cs"/>
              </a:defRPr>
            </a:lvl8pPr>
            <a:lvl9pPr marL="0" indent="0" algn="l" defTabSz="914377" rtl="0" eaLnBrk="1" latinLnBrk="0" hangingPunct="1">
              <a:lnSpc>
                <a:spcPct val="100000"/>
              </a:lnSpc>
              <a:spcBef>
                <a:spcPts val="0"/>
              </a:spcBef>
              <a:spcAft>
                <a:spcPts val="0"/>
              </a:spcAft>
              <a:buFont typeface="Arial" panose="020B0604020202020204" pitchFamily="34" charset="0"/>
              <a:buNone/>
              <a:defRPr sz="2400" b="0" i="0" kern="1200">
                <a:solidFill>
                  <a:schemeClr val="bg1"/>
                </a:solidFill>
                <a:latin typeface="+mn-lt"/>
                <a:ea typeface="+mn-ea"/>
                <a:cs typeface="+mn-cs"/>
              </a:defRPr>
            </a:lvl9pPr>
          </a:lstStyle>
          <a:p>
            <a:r>
              <a:rPr lang="de-DE"/>
              <a:t>Artificial Neural Networks </a:t>
            </a:r>
          </a:p>
          <a:p>
            <a:endParaRPr lang="de-DE"/>
          </a:p>
          <a:p>
            <a:endParaRPr lang="de-DE" dirty="0"/>
          </a:p>
        </p:txBody>
      </p:sp>
      <p:sp>
        <p:nvSpPr>
          <p:cNvPr id="16" name="Untertitel 15">
            <a:extLst>
              <a:ext uri="{FF2B5EF4-FFF2-40B4-BE49-F238E27FC236}">
                <a16:creationId xmlns:a16="http://schemas.microsoft.com/office/drawing/2014/main" id="{9D896E2B-0042-F02C-B0F1-A802326AA61F}"/>
              </a:ext>
            </a:extLst>
          </p:cNvPr>
          <p:cNvSpPr>
            <a:spLocks noGrp="1"/>
          </p:cNvSpPr>
          <p:nvPr>
            <p:ph type="subTitle" idx="1"/>
          </p:nvPr>
        </p:nvSpPr>
        <p:spPr/>
        <p:txBody>
          <a:bodyPr/>
          <a:lstStyle/>
          <a:p>
            <a:endParaRPr lang="de-DE" dirty="0"/>
          </a:p>
          <a:p>
            <a:endParaRPr lang="de-DE" dirty="0"/>
          </a:p>
        </p:txBody>
      </p:sp>
    </p:spTree>
    <p:extLst>
      <p:ext uri="{BB962C8B-B14F-4D97-AF65-F5344CB8AC3E}">
        <p14:creationId xmlns:p14="http://schemas.microsoft.com/office/powerpoint/2010/main" val="1561643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2E8CE3-246C-B4A3-0423-98FCB7C1EC87}"/>
              </a:ext>
            </a:extLst>
          </p:cNvPr>
          <p:cNvSpPr>
            <a:spLocks noGrp="1"/>
          </p:cNvSpPr>
          <p:nvPr>
            <p:ph type="ctrTitle"/>
          </p:nvPr>
        </p:nvSpPr>
        <p:spPr/>
        <p:txBody>
          <a:bodyPr/>
          <a:lstStyle/>
          <a:p>
            <a:r>
              <a:rPr lang="de-DE" dirty="0"/>
              <a:t>Das Wichtigste auf einen Blick</a:t>
            </a:r>
          </a:p>
        </p:txBody>
      </p:sp>
      <p:sp>
        <p:nvSpPr>
          <p:cNvPr id="3" name="Untertitel 2">
            <a:extLst>
              <a:ext uri="{FF2B5EF4-FFF2-40B4-BE49-F238E27FC236}">
                <a16:creationId xmlns:a16="http://schemas.microsoft.com/office/drawing/2014/main" id="{4B2B1EED-E78D-3E33-6584-757D3A6BCB43}"/>
              </a:ext>
            </a:extLst>
          </p:cNvPr>
          <p:cNvSpPr>
            <a:spLocks noGrp="1"/>
          </p:cNvSpPr>
          <p:nvPr>
            <p:ph type="subTitle" idx="1"/>
          </p:nvPr>
        </p:nvSpPr>
        <p:spPr/>
        <p:txBody>
          <a:bodyPr/>
          <a:lstStyle/>
          <a:p>
            <a:r>
              <a:rPr lang="de-DE" dirty="0" err="1"/>
              <a:t>Artificial</a:t>
            </a:r>
            <a:r>
              <a:rPr lang="de-DE" dirty="0"/>
              <a:t> </a:t>
            </a:r>
            <a:r>
              <a:rPr lang="de-DE" dirty="0" err="1"/>
              <a:t>Neural</a:t>
            </a:r>
            <a:r>
              <a:rPr lang="de-DE" dirty="0"/>
              <a:t> Networks </a:t>
            </a:r>
          </a:p>
          <a:p>
            <a:endParaRPr lang="de-DE" dirty="0"/>
          </a:p>
        </p:txBody>
      </p:sp>
      <p:sp>
        <p:nvSpPr>
          <p:cNvPr id="4" name="Textplatzhalter 3">
            <a:extLst>
              <a:ext uri="{FF2B5EF4-FFF2-40B4-BE49-F238E27FC236}">
                <a16:creationId xmlns:a16="http://schemas.microsoft.com/office/drawing/2014/main" id="{253BC611-1240-D783-1083-F3959E1B2F6F}"/>
              </a:ext>
            </a:extLst>
          </p:cNvPr>
          <p:cNvSpPr>
            <a:spLocks noGrp="1"/>
          </p:cNvSpPr>
          <p:nvPr>
            <p:ph type="body" sz="quarter" idx="10"/>
          </p:nvPr>
        </p:nvSpPr>
        <p:spPr/>
        <p:txBody>
          <a:bodyPr/>
          <a:lstStyle/>
          <a:p>
            <a:endParaRPr lang="de-DE" dirty="0"/>
          </a:p>
        </p:txBody>
      </p:sp>
      <p:sp>
        <p:nvSpPr>
          <p:cNvPr id="5" name="Bildplatzhalter 4">
            <a:extLst>
              <a:ext uri="{FF2B5EF4-FFF2-40B4-BE49-F238E27FC236}">
                <a16:creationId xmlns:a16="http://schemas.microsoft.com/office/drawing/2014/main" id="{33C5486E-72B9-ECC9-2521-5BB4D59A125A}"/>
              </a:ext>
            </a:extLst>
          </p:cNvPr>
          <p:cNvSpPr>
            <a:spLocks noGrp="1"/>
          </p:cNvSpPr>
          <p:nvPr>
            <p:ph type="pic" sz="quarter" idx="11"/>
          </p:nvPr>
        </p:nvSpPr>
        <p:spPr/>
      </p:sp>
      <p:pic>
        <p:nvPicPr>
          <p:cNvPr id="6" name="Bildplatzhalter 13">
            <a:extLst>
              <a:ext uri="{FF2B5EF4-FFF2-40B4-BE49-F238E27FC236}">
                <a16:creationId xmlns:a16="http://schemas.microsoft.com/office/drawing/2014/main" id="{1D6DFC71-1992-83DF-923F-2105641E2A05}"/>
              </a:ext>
            </a:extLst>
          </p:cNvPr>
          <p:cNvPicPr>
            <a:picLocks noChangeAspect="1"/>
          </p:cNvPicPr>
          <p:nvPr/>
        </p:nvPicPr>
        <p:blipFill>
          <a:blip r:embed="rId2">
            <a:extLst>
              <a:ext uri="{28A0092B-C50C-407E-A947-70E740481C1C}">
                <a14:useLocalDpi xmlns:a14="http://schemas.microsoft.com/office/drawing/2010/main" val="0"/>
              </a:ext>
            </a:extLst>
          </a:blip>
          <a:srcRect l="1292" r="1292"/>
          <a:stretch>
            <a:fillRect/>
          </a:stretch>
        </p:blipFill>
        <p:spPr bwMode="gray">
          <a:xfrm>
            <a:off x="8183563" y="-3203"/>
            <a:ext cx="4008437" cy="6857999"/>
          </a:xfrm>
          <a:prstGeom prst="rect">
            <a:avLst/>
          </a:prstGeom>
          <a:solidFill>
            <a:schemeClr val="bg1">
              <a:lumMod val="95000"/>
            </a:schemeClr>
          </a:solidFill>
        </p:spPr>
      </p:pic>
    </p:spTree>
    <p:extLst>
      <p:ext uri="{BB962C8B-B14F-4D97-AF65-F5344CB8AC3E}">
        <p14:creationId xmlns:p14="http://schemas.microsoft.com/office/powerpoint/2010/main" val="3881715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E6A9E52-3B98-36C6-8A40-17C399A450E9}"/>
              </a:ext>
            </a:extLst>
          </p:cNvPr>
          <p:cNvSpPr>
            <a:spLocks noGrp="1"/>
          </p:cNvSpPr>
          <p:nvPr>
            <p:ph type="body" sz="quarter" idx="13"/>
          </p:nvPr>
        </p:nvSpPr>
        <p:spPr/>
        <p:txBody>
          <a:bodyPr/>
          <a:lstStyle/>
          <a:p>
            <a:endParaRPr lang="de-DE"/>
          </a:p>
        </p:txBody>
      </p:sp>
      <p:sp>
        <p:nvSpPr>
          <p:cNvPr id="5" name="Textplatzhalter 4">
            <a:extLst>
              <a:ext uri="{FF2B5EF4-FFF2-40B4-BE49-F238E27FC236}">
                <a16:creationId xmlns:a16="http://schemas.microsoft.com/office/drawing/2014/main" id="{E5DA8984-F51F-A0F7-8815-FE5A24819FEF}"/>
              </a:ext>
            </a:extLst>
          </p:cNvPr>
          <p:cNvSpPr>
            <a:spLocks noGrp="1"/>
          </p:cNvSpPr>
          <p:nvPr>
            <p:ph type="body" sz="quarter" idx="14"/>
          </p:nvPr>
        </p:nvSpPr>
        <p:spPr/>
        <p:txBody>
          <a:bodyPr/>
          <a:lstStyle/>
          <a:p>
            <a:endParaRPr lang="de-DE" dirty="0"/>
          </a:p>
        </p:txBody>
      </p:sp>
      <p:sp>
        <p:nvSpPr>
          <p:cNvPr id="6" name="Datumsplatzhalter 5">
            <a:extLst>
              <a:ext uri="{FF2B5EF4-FFF2-40B4-BE49-F238E27FC236}">
                <a16:creationId xmlns:a16="http://schemas.microsoft.com/office/drawing/2014/main" id="{40B32DB8-D100-2E5D-A83E-58177E39A081}"/>
              </a:ext>
            </a:extLst>
          </p:cNvPr>
          <p:cNvSpPr>
            <a:spLocks noGrp="1"/>
          </p:cNvSpPr>
          <p:nvPr>
            <p:ph type="dt" sz="half" idx="15"/>
          </p:nvPr>
        </p:nvSpPr>
        <p:spPr/>
        <p:txBody>
          <a:bodyPr/>
          <a:lstStyle/>
          <a:p>
            <a:fld id="{0CA538CE-8E76-B54A-8F78-42C1752EE964}" type="datetime1">
              <a:rPr lang="de-DE" smtClean="0"/>
              <a:t>23.05.2022</a:t>
            </a:fld>
            <a:endParaRPr lang="de-DE" dirty="0"/>
          </a:p>
        </p:txBody>
      </p:sp>
      <p:sp>
        <p:nvSpPr>
          <p:cNvPr id="7" name="Fußzeilenplatzhalter 6">
            <a:extLst>
              <a:ext uri="{FF2B5EF4-FFF2-40B4-BE49-F238E27FC236}">
                <a16:creationId xmlns:a16="http://schemas.microsoft.com/office/drawing/2014/main" id="{7DF1930A-680B-90C4-0C62-A9D76A6283BC}"/>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498AE9AD-2258-978A-A1BB-E3198D342137}"/>
              </a:ext>
            </a:extLst>
          </p:cNvPr>
          <p:cNvSpPr>
            <a:spLocks noGrp="1"/>
          </p:cNvSpPr>
          <p:nvPr>
            <p:ph type="sldNum" sz="quarter" idx="17"/>
          </p:nvPr>
        </p:nvSpPr>
        <p:spPr/>
        <p:txBody>
          <a:bodyPr/>
          <a:lstStyle/>
          <a:p>
            <a:fld id="{8CFDFCC3-8B40-4EE5-B231-005F2F1C6A68}" type="slidenum">
              <a:rPr lang="de-DE" smtClean="0"/>
              <a:pPr/>
              <a:t>31</a:t>
            </a:fld>
            <a:endParaRPr lang="de-DE" dirty="0"/>
          </a:p>
        </p:txBody>
      </p:sp>
      <p:pic>
        <p:nvPicPr>
          <p:cNvPr id="11" name="Grafik 10">
            <a:extLst>
              <a:ext uri="{FF2B5EF4-FFF2-40B4-BE49-F238E27FC236}">
                <a16:creationId xmlns:a16="http://schemas.microsoft.com/office/drawing/2014/main" id="{94339915-8259-D275-CDC8-CCAA183F4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00" y="909000"/>
            <a:ext cx="5086350" cy="2127757"/>
          </a:xfrm>
          <a:prstGeom prst="rect">
            <a:avLst/>
          </a:prstGeom>
        </p:spPr>
      </p:pic>
      <p:pic>
        <p:nvPicPr>
          <p:cNvPr id="12" name="Inhaltsplatzhalter 9" descr="Ein Bild, das Text, Uhr enthält.&#10;&#10;Automatisch generierte Beschreibung">
            <a:extLst>
              <a:ext uri="{FF2B5EF4-FFF2-40B4-BE49-F238E27FC236}">
                <a16:creationId xmlns:a16="http://schemas.microsoft.com/office/drawing/2014/main" id="{C9D89CFB-BC2A-CAB4-3F21-CBCD4B4E4B58}"/>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164926" y="1759467"/>
            <a:ext cx="3860884" cy="2173147"/>
          </a:xfrm>
        </p:spPr>
      </p:pic>
      <p:pic>
        <p:nvPicPr>
          <p:cNvPr id="15" name="Grafik 14" descr="Ein Bild, das Text enthält.&#10;&#10;Automatisch generierte Beschreibung">
            <a:extLst>
              <a:ext uri="{FF2B5EF4-FFF2-40B4-BE49-F238E27FC236}">
                <a16:creationId xmlns:a16="http://schemas.microsoft.com/office/drawing/2014/main" id="{3508E9B1-383B-AEA0-EEB1-C4E9F68C2B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17" y="3998794"/>
            <a:ext cx="6974648" cy="1945475"/>
          </a:xfrm>
          <a:prstGeom prst="rect">
            <a:avLst/>
          </a:prstGeom>
        </p:spPr>
      </p:pic>
      <p:pic>
        <p:nvPicPr>
          <p:cNvPr id="14" name="Picture 2" descr="Terminator - Alle Filme und die Serie in der richtigen Reihenfolge">
            <a:extLst>
              <a:ext uri="{FF2B5EF4-FFF2-40B4-BE49-F238E27FC236}">
                <a16:creationId xmlns:a16="http://schemas.microsoft.com/office/drawing/2014/main" id="{E6D3D622-3AFF-DCEB-D454-AF8090D4E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4665" y="3875068"/>
            <a:ext cx="3569348" cy="1716307"/>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8A864F4-2679-7BA5-FAAC-3D7E4EE325A6}"/>
              </a:ext>
            </a:extLst>
          </p:cNvPr>
          <p:cNvPicPr>
            <a:picLocks noChangeAspect="1"/>
          </p:cNvPicPr>
          <p:nvPr/>
        </p:nvPicPr>
        <p:blipFill>
          <a:blip r:embed="rId7"/>
          <a:stretch>
            <a:fillRect/>
          </a:stretch>
        </p:blipFill>
        <p:spPr>
          <a:xfrm>
            <a:off x="8397162" y="707559"/>
            <a:ext cx="3206851" cy="2739455"/>
          </a:xfrm>
          <a:prstGeom prst="rect">
            <a:avLst/>
          </a:prstGeom>
        </p:spPr>
      </p:pic>
      <p:sp>
        <p:nvSpPr>
          <p:cNvPr id="9" name="Ellipse 8">
            <a:extLst>
              <a:ext uri="{FF2B5EF4-FFF2-40B4-BE49-F238E27FC236}">
                <a16:creationId xmlns:a16="http://schemas.microsoft.com/office/drawing/2014/main" id="{E238DBFF-860E-4DE0-5BD1-7E2A6BEC60B6}"/>
              </a:ext>
            </a:extLst>
          </p:cNvPr>
          <p:cNvSpPr/>
          <p:nvPr/>
        </p:nvSpPr>
        <p:spPr bwMode="gray">
          <a:xfrm>
            <a:off x="10704000" y="794761"/>
            <a:ext cx="720013" cy="37061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ln>
                <a:solidFill>
                  <a:srgbClr val="0050AA"/>
                </a:solidFill>
              </a:ln>
              <a:solidFill>
                <a:schemeClr val="bg1"/>
              </a:solidFill>
            </a:endParaRPr>
          </a:p>
        </p:txBody>
      </p:sp>
      <p:pic>
        <p:nvPicPr>
          <p:cNvPr id="16" name="Grafik 15">
            <a:extLst>
              <a:ext uri="{FF2B5EF4-FFF2-40B4-BE49-F238E27FC236}">
                <a16:creationId xmlns:a16="http://schemas.microsoft.com/office/drawing/2014/main" id="{C744C562-CC84-2C54-93AE-3E9478872416}"/>
              </a:ext>
            </a:extLst>
          </p:cNvPr>
          <p:cNvPicPr>
            <a:picLocks noChangeAspect="1"/>
          </p:cNvPicPr>
          <p:nvPr/>
        </p:nvPicPr>
        <p:blipFill>
          <a:blip r:embed="rId8"/>
          <a:stretch>
            <a:fillRect/>
          </a:stretch>
        </p:blipFill>
        <p:spPr>
          <a:xfrm>
            <a:off x="535529" y="3535447"/>
            <a:ext cx="3461264" cy="484576"/>
          </a:xfrm>
          <a:prstGeom prst="rect">
            <a:avLst/>
          </a:prstGeom>
        </p:spPr>
      </p:pic>
    </p:spTree>
    <p:extLst>
      <p:ext uri="{BB962C8B-B14F-4D97-AF65-F5344CB8AC3E}">
        <p14:creationId xmlns:p14="http://schemas.microsoft.com/office/powerpoint/2010/main" val="3017460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6D0F8D-8FD5-61A4-FBEA-E86F4A6A175C}"/>
              </a:ext>
            </a:extLst>
          </p:cNvPr>
          <p:cNvSpPr>
            <a:spLocks noGrp="1"/>
          </p:cNvSpPr>
          <p:nvPr>
            <p:ph sz="half" idx="1"/>
          </p:nvPr>
        </p:nvSpPr>
        <p:spPr/>
        <p:txBody>
          <a:bodyPr/>
          <a:lstStyle/>
          <a:p>
            <a:pPr marL="285750" indent="-285750">
              <a:buFont typeface="Arial" panose="020B0604020202020204" pitchFamily="34" charset="0"/>
              <a:buChar char="•"/>
            </a:pPr>
            <a:r>
              <a:rPr lang="de-DE" sz="1600" dirty="0">
                <a:hlinkClick r:id="rId3"/>
              </a:rPr>
              <a:t>https://www.youtube.com/watch?v=aircAruvnKk&amp;list=LL&amp;index=2&amp;ab_channel=3Blue1Brown</a:t>
            </a:r>
          </a:p>
          <a:p>
            <a:pPr marL="285750" indent="-285750">
              <a:buFont typeface="Arial" panose="020B0604020202020204" pitchFamily="34" charset="0"/>
              <a:buChar char="•"/>
            </a:pPr>
            <a:r>
              <a:rPr lang="de-DE" sz="1600" dirty="0">
                <a:hlinkClick r:id="rId3"/>
              </a:rPr>
              <a:t>https://www.youtube.com/watch?v=IHZwWFHWa-w&amp;list=LL&amp;index=1&amp;ab_channel=3Blue1Brown</a:t>
            </a:r>
          </a:p>
          <a:p>
            <a:pPr marL="285750" indent="-285750">
              <a:buFont typeface="Arial" panose="020B0604020202020204" pitchFamily="34" charset="0"/>
              <a:buChar char="•"/>
            </a:pPr>
            <a:r>
              <a:rPr lang="de-DE" sz="1600" dirty="0">
                <a:hlinkClick r:id="rId3"/>
              </a:rPr>
              <a:t>https://www.marketing-boerse.de/fachartikel/details/2049-pattern-matching---muster-fuer-marketing-nutzen/173145</a:t>
            </a:r>
            <a:r>
              <a:rPr lang="de-DE" sz="1600" dirty="0"/>
              <a:t> Letzter Zugriff: 12.05.22</a:t>
            </a:r>
          </a:p>
          <a:p>
            <a:pPr marL="285750" indent="-285750">
              <a:buFont typeface="Arial" panose="020B0604020202020204" pitchFamily="34" charset="0"/>
              <a:buChar char="•"/>
            </a:pPr>
            <a:r>
              <a:rPr lang="de-DE" sz="1600" dirty="0">
                <a:hlinkClick r:id="rId4"/>
              </a:rPr>
              <a:t>https://www.bigdata-insider.de/die-wichtigsten-typen-neuronaler-netze-fuer-deep-learning-a-1101586/</a:t>
            </a:r>
            <a:r>
              <a:rPr lang="de-DE" sz="1600" dirty="0"/>
              <a:t> Letzter Zugriff: 16.05.22</a:t>
            </a:r>
          </a:p>
          <a:p>
            <a:pPr marL="285750" indent="-285750">
              <a:buFont typeface="Arial" panose="020B0604020202020204" pitchFamily="34" charset="0"/>
              <a:buChar char="•"/>
            </a:pPr>
            <a:r>
              <a:rPr lang="de-DE" sz="1600" dirty="0">
                <a:hlinkClick r:id="rId5"/>
              </a:rPr>
              <a:t>https://data-science-blog.com/blog/2019/01/13/training-eines-neurons-mit-dem-gradientenverfahren/</a:t>
            </a:r>
            <a:r>
              <a:rPr lang="de-DE" sz="1600" dirty="0"/>
              <a:t> Letzter Zugriff: 20.05.22</a:t>
            </a:r>
          </a:p>
          <a:p>
            <a:pPr marL="285750" indent="-285750">
              <a:buFont typeface="Arial" panose="020B0604020202020204" pitchFamily="34" charset="0"/>
              <a:buChar char="•"/>
            </a:pPr>
            <a:r>
              <a:rPr lang="de-DE" sz="1600" dirty="0">
                <a:hlinkClick r:id="rId6"/>
              </a:rPr>
              <a:t>https://machine-learning.paperspace.com/wiki/weights-and-biases#:~:text=In%20an%20ANN%2C%20each%20neuron,inputs%20along%20with%20the%20bias.&amp;text=Weights%20control%20the%20signal%20(or,the%20connection)%20between%20two%20neurons</a:t>
            </a:r>
            <a:r>
              <a:rPr lang="de-DE" sz="1600" dirty="0"/>
              <a:t>. Letzter Zugriff: 20.05.22</a:t>
            </a:r>
          </a:p>
          <a:p>
            <a:pPr marL="285750" indent="-285750">
              <a:buFont typeface="Arial" panose="020B0604020202020204" pitchFamily="34" charset="0"/>
              <a:buChar char="•"/>
            </a:pPr>
            <a:r>
              <a:rPr lang="de-DE" sz="1600" dirty="0">
                <a:hlinkClick r:id="rId7"/>
              </a:rPr>
              <a:t>https://blog.exsilio.com/all/accuracy-precision-recall-f1-score-interpretation-of-performance-measures/</a:t>
            </a:r>
            <a:r>
              <a:rPr lang="de-DE" sz="1600" dirty="0"/>
              <a:t> Letzter Zugriff: 22.05.22</a:t>
            </a:r>
          </a:p>
          <a:p>
            <a:pPr marL="285750" indent="-285750">
              <a:buFont typeface="Arial" panose="020B0604020202020204" pitchFamily="34" charset="0"/>
              <a:buChar char="•"/>
            </a:pPr>
            <a:r>
              <a:rPr lang="de-DE" sz="1600" dirty="0">
                <a:hlinkClick r:id="rId8"/>
              </a:rPr>
              <a:t>https://github.com/MichalDanielDobrzanski/DeepLearningPython</a:t>
            </a:r>
            <a:r>
              <a:rPr lang="de-DE" sz="1600" dirty="0"/>
              <a:t> Letzter Zugriff: 23.05.22</a:t>
            </a:r>
          </a:p>
          <a:p>
            <a:pPr marL="285750" indent="-285750">
              <a:buFont typeface="Arial" panose="020B0604020202020204" pitchFamily="34" charset="0"/>
              <a:buChar char="•"/>
            </a:pPr>
            <a:r>
              <a:rPr lang="de-DE" sz="1600" dirty="0" err="1"/>
              <a:t>Powerpoint</a:t>
            </a:r>
            <a:r>
              <a:rPr lang="de-DE" sz="1600" dirty="0"/>
              <a:t> Ruben </a:t>
            </a:r>
            <a:r>
              <a:rPr lang="de-DE" sz="1600" dirty="0" err="1"/>
              <a:t>Nuredini</a:t>
            </a:r>
            <a:endParaRPr lang="de-DE" sz="1600" dirty="0"/>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endParaRPr lang="de-DE" sz="1600" dirty="0"/>
          </a:p>
        </p:txBody>
      </p:sp>
      <p:sp>
        <p:nvSpPr>
          <p:cNvPr id="3" name="Textplatzhalter 2">
            <a:extLst>
              <a:ext uri="{FF2B5EF4-FFF2-40B4-BE49-F238E27FC236}">
                <a16:creationId xmlns:a16="http://schemas.microsoft.com/office/drawing/2014/main" id="{5E9CC5CF-8E6A-4C8B-1C66-CDA870AE8911}"/>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C92D01CA-AE6C-F9C3-EEBC-01EF4551DEF2}"/>
              </a:ext>
            </a:extLst>
          </p:cNvPr>
          <p:cNvSpPr>
            <a:spLocks noGrp="1"/>
          </p:cNvSpPr>
          <p:nvPr>
            <p:ph type="title"/>
          </p:nvPr>
        </p:nvSpPr>
        <p:spPr/>
        <p:txBody>
          <a:bodyPr/>
          <a:lstStyle/>
          <a:p>
            <a:r>
              <a:rPr lang="de-DE" dirty="0"/>
              <a:t>Quellen</a:t>
            </a:r>
          </a:p>
        </p:txBody>
      </p:sp>
      <p:sp>
        <p:nvSpPr>
          <p:cNvPr id="5" name="Textplatzhalter 4">
            <a:extLst>
              <a:ext uri="{FF2B5EF4-FFF2-40B4-BE49-F238E27FC236}">
                <a16:creationId xmlns:a16="http://schemas.microsoft.com/office/drawing/2014/main" id="{745EB39E-09EA-B8C8-6B65-CB3132D2199A}"/>
              </a:ext>
            </a:extLst>
          </p:cNvPr>
          <p:cNvSpPr>
            <a:spLocks noGrp="1"/>
          </p:cNvSpPr>
          <p:nvPr>
            <p:ph type="body" sz="quarter" idx="14"/>
          </p:nvPr>
        </p:nvSpPr>
        <p:spPr/>
        <p:txBody>
          <a:bodyPr/>
          <a:lstStyle/>
          <a:p>
            <a:endParaRPr lang="de-DE"/>
          </a:p>
        </p:txBody>
      </p:sp>
      <p:sp>
        <p:nvSpPr>
          <p:cNvPr id="6" name="Datumsplatzhalter 5">
            <a:extLst>
              <a:ext uri="{FF2B5EF4-FFF2-40B4-BE49-F238E27FC236}">
                <a16:creationId xmlns:a16="http://schemas.microsoft.com/office/drawing/2014/main" id="{A397DD3A-A00B-75F0-6238-70495D517712}"/>
              </a:ext>
            </a:extLst>
          </p:cNvPr>
          <p:cNvSpPr>
            <a:spLocks noGrp="1"/>
          </p:cNvSpPr>
          <p:nvPr>
            <p:ph type="dt" sz="half" idx="15"/>
          </p:nvPr>
        </p:nvSpPr>
        <p:spPr/>
        <p:txBody>
          <a:bodyPr/>
          <a:lstStyle/>
          <a:p>
            <a:fld id="{FD88CE21-DF0D-E143-B9A8-F185BA0AB7A4}" type="datetime1">
              <a:rPr lang="de-DE" smtClean="0"/>
              <a:t>23.05.2022</a:t>
            </a:fld>
            <a:endParaRPr lang="de-DE" dirty="0"/>
          </a:p>
        </p:txBody>
      </p:sp>
      <p:sp>
        <p:nvSpPr>
          <p:cNvPr id="7" name="Fußzeilenplatzhalter 6">
            <a:extLst>
              <a:ext uri="{FF2B5EF4-FFF2-40B4-BE49-F238E27FC236}">
                <a16:creationId xmlns:a16="http://schemas.microsoft.com/office/drawing/2014/main" id="{A89F9EC4-960A-C03D-DE1A-E55DDC16328D}"/>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FB1C4676-1CE0-0BA1-C359-2F8A793D2886}"/>
              </a:ext>
            </a:extLst>
          </p:cNvPr>
          <p:cNvSpPr>
            <a:spLocks noGrp="1"/>
          </p:cNvSpPr>
          <p:nvPr>
            <p:ph type="sldNum" sz="quarter" idx="17"/>
          </p:nvPr>
        </p:nvSpPr>
        <p:spPr/>
        <p:txBody>
          <a:bodyPr/>
          <a:lstStyle/>
          <a:p>
            <a:fld id="{8CFDFCC3-8B40-4EE5-B231-005F2F1C6A68}" type="slidenum">
              <a:rPr lang="de-DE" smtClean="0"/>
              <a:pPr/>
              <a:t>32</a:t>
            </a:fld>
            <a:endParaRPr lang="de-DE" dirty="0"/>
          </a:p>
        </p:txBody>
      </p:sp>
    </p:spTree>
    <p:extLst>
      <p:ext uri="{BB962C8B-B14F-4D97-AF65-F5344CB8AC3E}">
        <p14:creationId xmlns:p14="http://schemas.microsoft.com/office/powerpoint/2010/main" val="3962668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Video 9">
            <a:extLst>
              <a:ext uri="{FF2B5EF4-FFF2-40B4-BE49-F238E27FC236}">
                <a16:creationId xmlns:a16="http://schemas.microsoft.com/office/drawing/2014/main" id="{1378B8AF-24AB-4423-C0B0-EC13898AB6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677" r="-1" b="22759"/>
          <a:stretch/>
        </p:blipFill>
        <p:spPr>
          <a:xfrm>
            <a:off x="407988" y="1557338"/>
            <a:ext cx="11376025" cy="4464049"/>
          </a:xfrm>
          <a:prstGeom prst="rect">
            <a:avLst/>
          </a:prstGeom>
          <a:noFill/>
        </p:spPr>
      </p:pic>
      <p:sp>
        <p:nvSpPr>
          <p:cNvPr id="18" name="Text Placeholder 2">
            <a:extLst>
              <a:ext uri="{FF2B5EF4-FFF2-40B4-BE49-F238E27FC236}">
                <a16:creationId xmlns:a16="http://schemas.microsoft.com/office/drawing/2014/main" id="{D044106C-CBBC-9C3F-E1E1-ACE29AD0F307}"/>
              </a:ext>
            </a:extLst>
          </p:cNvPr>
          <p:cNvSpPr>
            <a:spLocks noGrp="1"/>
          </p:cNvSpPr>
          <p:nvPr>
            <p:ph type="body" sz="quarter" idx="13"/>
          </p:nvPr>
        </p:nvSpPr>
        <p:spPr>
          <a:xfrm>
            <a:off x="407368" y="6165328"/>
            <a:ext cx="11376000" cy="216000"/>
          </a:xfrm>
        </p:spPr>
        <p:txBody>
          <a:bodyPr/>
          <a:lstStyle/>
          <a:p>
            <a:endParaRPr lang="en-US"/>
          </a:p>
        </p:txBody>
      </p:sp>
      <p:sp>
        <p:nvSpPr>
          <p:cNvPr id="4" name="Titel 3">
            <a:extLst>
              <a:ext uri="{FF2B5EF4-FFF2-40B4-BE49-F238E27FC236}">
                <a16:creationId xmlns:a16="http://schemas.microsoft.com/office/drawing/2014/main" id="{7A038384-4F36-3462-CB08-7B023F6E0585}"/>
              </a:ext>
            </a:extLst>
          </p:cNvPr>
          <p:cNvSpPr>
            <a:spLocks noGrp="1"/>
          </p:cNvSpPr>
          <p:nvPr>
            <p:ph type="title"/>
          </p:nvPr>
        </p:nvSpPr>
        <p:spPr>
          <a:xfrm>
            <a:off x="407368" y="740776"/>
            <a:ext cx="11376000" cy="576000"/>
          </a:xfrm>
        </p:spPr>
        <p:txBody>
          <a:bodyPr anchor="t">
            <a:normAutofit/>
          </a:bodyPr>
          <a:lstStyle/>
          <a:p>
            <a:r>
              <a:rPr lang="de-DE" dirty="0"/>
              <a:t>Quellen</a:t>
            </a:r>
          </a:p>
        </p:txBody>
      </p:sp>
      <p:sp>
        <p:nvSpPr>
          <p:cNvPr id="19" name="Text Placeholder 4">
            <a:extLst>
              <a:ext uri="{FF2B5EF4-FFF2-40B4-BE49-F238E27FC236}">
                <a16:creationId xmlns:a16="http://schemas.microsoft.com/office/drawing/2014/main" id="{4FE6B9BC-810B-D1E4-913F-F23925B0A8F7}"/>
              </a:ext>
            </a:extLst>
          </p:cNvPr>
          <p:cNvSpPr>
            <a:spLocks noGrp="1"/>
          </p:cNvSpPr>
          <p:nvPr>
            <p:ph type="body" sz="quarter" idx="14"/>
          </p:nvPr>
        </p:nvSpPr>
        <p:spPr>
          <a:xfrm>
            <a:off x="408632" y="404696"/>
            <a:ext cx="11376000" cy="288000"/>
          </a:xfrm>
        </p:spPr>
        <p:txBody>
          <a:bodyPr/>
          <a:lstStyle/>
          <a:p>
            <a:endParaRPr lang="en-US"/>
          </a:p>
        </p:txBody>
      </p:sp>
      <p:sp>
        <p:nvSpPr>
          <p:cNvPr id="6" name="Datumsplatzhalter 5">
            <a:extLst>
              <a:ext uri="{FF2B5EF4-FFF2-40B4-BE49-F238E27FC236}">
                <a16:creationId xmlns:a16="http://schemas.microsoft.com/office/drawing/2014/main" id="{0A8AFA2E-D2B9-FC92-7CB7-253156337029}"/>
              </a:ext>
            </a:extLst>
          </p:cNvPr>
          <p:cNvSpPr>
            <a:spLocks noGrp="1"/>
          </p:cNvSpPr>
          <p:nvPr>
            <p:ph type="dt" sz="half" idx="15"/>
          </p:nvPr>
        </p:nvSpPr>
        <p:spPr>
          <a:xfrm>
            <a:off x="407988" y="6525368"/>
            <a:ext cx="864000" cy="216000"/>
          </a:xfrm>
        </p:spPr>
        <p:txBody>
          <a:bodyPr anchor="ctr">
            <a:normAutofit/>
          </a:bodyPr>
          <a:lstStyle/>
          <a:p>
            <a:fld id="{D3213C96-8C82-1C4F-8F7B-2855E024C0C8}" type="datetime1">
              <a:rPr lang="de-DE" smtClean="0"/>
              <a:t>23.05.2022</a:t>
            </a:fld>
            <a:endParaRPr lang="de-DE" dirty="0"/>
          </a:p>
        </p:txBody>
      </p:sp>
      <p:sp>
        <p:nvSpPr>
          <p:cNvPr id="7" name="Fußzeilenplatzhalter 6">
            <a:extLst>
              <a:ext uri="{FF2B5EF4-FFF2-40B4-BE49-F238E27FC236}">
                <a16:creationId xmlns:a16="http://schemas.microsoft.com/office/drawing/2014/main" id="{F433242D-2A56-96FA-D5CF-A8B36355D9E8}"/>
              </a:ext>
            </a:extLst>
          </p:cNvPr>
          <p:cNvSpPr>
            <a:spLocks noGrp="1"/>
          </p:cNvSpPr>
          <p:nvPr>
            <p:ph type="ftr" sz="quarter" idx="16"/>
          </p:nvPr>
        </p:nvSpPr>
        <p:spPr>
          <a:xfrm>
            <a:off x="1631376" y="6525368"/>
            <a:ext cx="5616624" cy="216000"/>
          </a:xfrm>
        </p:spPr>
        <p:txBody>
          <a:bodyPr anchor="ctr">
            <a:normAutofit/>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CAFC5876-FC1D-D14C-B478-CD319BB4F52D}"/>
              </a:ext>
            </a:extLst>
          </p:cNvPr>
          <p:cNvSpPr>
            <a:spLocks noGrp="1"/>
          </p:cNvSpPr>
          <p:nvPr>
            <p:ph type="sldNum" sz="quarter" idx="17"/>
          </p:nvPr>
        </p:nvSpPr>
        <p:spPr>
          <a:xfrm>
            <a:off x="11424013" y="6525368"/>
            <a:ext cx="360000" cy="216000"/>
          </a:xfrm>
        </p:spPr>
        <p:txBody>
          <a:bodyPr anchor="ctr">
            <a:normAutofit/>
          </a:bodyPr>
          <a:lstStyle/>
          <a:p>
            <a:fld id="{8CFDFCC3-8B40-4EE5-B231-005F2F1C6A68}" type="slidenum">
              <a:rPr lang="de-DE" smtClean="0"/>
              <a:pPr/>
              <a:t>33</a:t>
            </a:fld>
            <a:endParaRPr lang="de-DE" dirty="0"/>
          </a:p>
        </p:txBody>
      </p:sp>
    </p:spTree>
    <p:extLst>
      <p:ext uri="{BB962C8B-B14F-4D97-AF65-F5344CB8AC3E}">
        <p14:creationId xmlns:p14="http://schemas.microsoft.com/office/powerpoint/2010/main" val="22984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mute="1">
                <p:cTn id="12" repeatCount="indefinite" fill="hold" display="0">
                  <p:stCondLst>
                    <p:cond delay="indefinite"/>
                  </p:stCondLst>
                </p:cTn>
                <p:tgtEl>
                  <p:spTgt spid="10"/>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C4377C-4B41-DA49-50F8-55D66BB533EA}"/>
              </a:ext>
            </a:extLst>
          </p:cNvPr>
          <p:cNvSpPr>
            <a:spLocks noGrp="1"/>
          </p:cNvSpPr>
          <p:nvPr>
            <p:ph type="ctrTitle"/>
          </p:nvPr>
        </p:nvSpPr>
        <p:spPr>
          <a:xfrm>
            <a:off x="407368" y="701497"/>
            <a:ext cx="8856000" cy="1224136"/>
          </a:xfrm>
        </p:spPr>
        <p:txBody>
          <a:bodyPr/>
          <a:lstStyle/>
          <a:p>
            <a:r>
              <a:rPr lang="de-DE" dirty="0"/>
              <a:t>Vielen Dank für eure Aufmerksamkeit!</a:t>
            </a:r>
          </a:p>
        </p:txBody>
      </p:sp>
      <p:sp>
        <p:nvSpPr>
          <p:cNvPr id="3" name="Textplatzhalter 2">
            <a:extLst>
              <a:ext uri="{FF2B5EF4-FFF2-40B4-BE49-F238E27FC236}">
                <a16:creationId xmlns:a16="http://schemas.microsoft.com/office/drawing/2014/main" id="{7A71FB43-30E8-D204-25D4-E2ED140686B4}"/>
              </a:ext>
            </a:extLst>
          </p:cNvPr>
          <p:cNvSpPr>
            <a:spLocks noGrp="1"/>
          </p:cNvSpPr>
          <p:nvPr>
            <p:ph type="body" sz="quarter" idx="10"/>
          </p:nvPr>
        </p:nvSpPr>
        <p:spPr/>
        <p:txBody>
          <a:bodyPr/>
          <a:lstStyle/>
          <a:p>
            <a:r>
              <a:rPr lang="de-DE" dirty="0" err="1"/>
              <a:t>Máté</a:t>
            </a:r>
            <a:r>
              <a:rPr lang="de-DE" dirty="0"/>
              <a:t> Benedek </a:t>
            </a:r>
            <a:r>
              <a:rPr lang="de-DE" dirty="0" err="1"/>
              <a:t>Jordán</a:t>
            </a:r>
            <a:endParaRPr lang="de-DE" dirty="0"/>
          </a:p>
        </p:txBody>
      </p:sp>
      <p:sp>
        <p:nvSpPr>
          <p:cNvPr id="4" name="Untertitel 3">
            <a:extLst>
              <a:ext uri="{FF2B5EF4-FFF2-40B4-BE49-F238E27FC236}">
                <a16:creationId xmlns:a16="http://schemas.microsoft.com/office/drawing/2014/main" id="{8F5ABE1E-D50A-1480-7881-E4E605BCC3C6}"/>
              </a:ext>
            </a:extLst>
          </p:cNvPr>
          <p:cNvSpPr>
            <a:spLocks noGrp="1"/>
          </p:cNvSpPr>
          <p:nvPr>
            <p:ph type="subTitle" idx="1"/>
          </p:nvPr>
        </p:nvSpPr>
        <p:spPr>
          <a:xfrm>
            <a:off x="407368" y="2852936"/>
            <a:ext cx="5040632" cy="2736304"/>
          </a:xfrm>
        </p:spPr>
        <p:txBody>
          <a:bodyPr/>
          <a:lstStyle/>
          <a:p>
            <a:r>
              <a:rPr lang="de-DE" dirty="0"/>
              <a:t>Bei späteren Fragen könnt Ihr euch gerne bei uns melden.</a:t>
            </a:r>
            <a:endParaRPr lang="de-DE" dirty="0">
              <a:sym typeface="Wingdings" pitchFamily="2" charset="2"/>
            </a:endParaRPr>
          </a:p>
          <a:p>
            <a:endParaRPr lang="de-DE" dirty="0">
              <a:sym typeface="Wingdings" pitchFamily="2" charset="2"/>
            </a:endParaRPr>
          </a:p>
          <a:p>
            <a:endParaRPr lang="de-DE" dirty="0">
              <a:sym typeface="Wingdings" pitchFamily="2" charset="2"/>
            </a:endParaRPr>
          </a:p>
          <a:p>
            <a:endParaRPr lang="de-DE" dirty="0">
              <a:sym typeface="Wingdings" pitchFamily="2" charset="2"/>
            </a:endParaRPr>
          </a:p>
          <a:p>
            <a:endParaRPr lang="de-DE" dirty="0">
              <a:sym typeface="Wingdings" pitchFamily="2" charset="2"/>
            </a:endParaRPr>
          </a:p>
          <a:p>
            <a:endParaRPr lang="de-DE" dirty="0">
              <a:sym typeface="Wingdings" pitchFamily="2" charset="2"/>
            </a:endParaRPr>
          </a:p>
          <a:p>
            <a:r>
              <a:rPr lang="de-DE" dirty="0">
                <a:sym typeface="Wingdings" pitchFamily="2" charset="2"/>
              </a:rPr>
              <a:t>Moritz Theis</a:t>
            </a:r>
            <a:endParaRPr lang="de-DE" dirty="0"/>
          </a:p>
        </p:txBody>
      </p:sp>
      <p:sp>
        <p:nvSpPr>
          <p:cNvPr id="9" name="Textplatzhalter 8">
            <a:extLst>
              <a:ext uri="{FF2B5EF4-FFF2-40B4-BE49-F238E27FC236}">
                <a16:creationId xmlns:a16="http://schemas.microsoft.com/office/drawing/2014/main" id="{A68F4524-3B4C-A9DD-CED5-CCEE96C2F86A}"/>
              </a:ext>
            </a:extLst>
          </p:cNvPr>
          <p:cNvSpPr>
            <a:spLocks noGrp="1"/>
          </p:cNvSpPr>
          <p:nvPr>
            <p:ph type="body" sz="quarter" idx="15"/>
          </p:nvPr>
        </p:nvSpPr>
        <p:spPr>
          <a:xfrm>
            <a:off x="407368" y="5805000"/>
            <a:ext cx="252000" cy="252000"/>
          </a:xfrm>
        </p:spPr>
        <p:txBody>
          <a:bodyPr/>
          <a:lstStyle/>
          <a:p>
            <a:endParaRPr lang="de-DE" dirty="0"/>
          </a:p>
        </p:txBody>
      </p:sp>
      <p:sp>
        <p:nvSpPr>
          <p:cNvPr id="10" name="Textplatzhalter 9">
            <a:extLst>
              <a:ext uri="{FF2B5EF4-FFF2-40B4-BE49-F238E27FC236}">
                <a16:creationId xmlns:a16="http://schemas.microsoft.com/office/drawing/2014/main" id="{74153835-242F-CF43-2408-963078083948}"/>
              </a:ext>
            </a:extLst>
          </p:cNvPr>
          <p:cNvSpPr>
            <a:spLocks noGrp="1"/>
          </p:cNvSpPr>
          <p:nvPr>
            <p:ph type="body" sz="quarter" idx="16"/>
          </p:nvPr>
        </p:nvSpPr>
        <p:spPr>
          <a:xfrm>
            <a:off x="4872328" y="5805000"/>
            <a:ext cx="252000" cy="252000"/>
          </a:xfrm>
        </p:spPr>
        <p:txBody>
          <a:bodyPr/>
          <a:lstStyle/>
          <a:p>
            <a:endParaRPr lang="de-DE"/>
          </a:p>
        </p:txBody>
      </p:sp>
      <p:sp>
        <p:nvSpPr>
          <p:cNvPr id="11" name="Textplatzhalter 10">
            <a:extLst>
              <a:ext uri="{FF2B5EF4-FFF2-40B4-BE49-F238E27FC236}">
                <a16:creationId xmlns:a16="http://schemas.microsoft.com/office/drawing/2014/main" id="{E3427E9B-A491-8CC9-B02D-396B51886EA5}"/>
              </a:ext>
            </a:extLst>
          </p:cNvPr>
          <p:cNvSpPr>
            <a:spLocks noGrp="1"/>
          </p:cNvSpPr>
          <p:nvPr>
            <p:ph type="body" sz="quarter" idx="17"/>
          </p:nvPr>
        </p:nvSpPr>
        <p:spPr>
          <a:xfrm>
            <a:off x="5304376" y="5805000"/>
            <a:ext cx="3743952" cy="252000"/>
          </a:xfrm>
        </p:spPr>
        <p:txBody>
          <a:bodyPr/>
          <a:lstStyle/>
          <a:p>
            <a:r>
              <a:rPr lang="de-DE" u="sng" dirty="0" err="1"/>
              <a:t>mate.jordan.b@gmail.com</a:t>
            </a:r>
            <a:endParaRPr lang="de-DE" u="sng" dirty="0"/>
          </a:p>
        </p:txBody>
      </p:sp>
      <p:sp>
        <p:nvSpPr>
          <p:cNvPr id="12" name="Textplatzhalter 11">
            <a:extLst>
              <a:ext uri="{FF2B5EF4-FFF2-40B4-BE49-F238E27FC236}">
                <a16:creationId xmlns:a16="http://schemas.microsoft.com/office/drawing/2014/main" id="{72D6ED58-C491-6AB4-C2B8-05FB765A6958}"/>
              </a:ext>
            </a:extLst>
          </p:cNvPr>
          <p:cNvSpPr>
            <a:spLocks noGrp="1"/>
          </p:cNvSpPr>
          <p:nvPr>
            <p:ph type="body" sz="quarter" idx="18"/>
          </p:nvPr>
        </p:nvSpPr>
        <p:spPr>
          <a:xfrm>
            <a:off x="839416" y="5805000"/>
            <a:ext cx="3743952" cy="252000"/>
          </a:xfrm>
        </p:spPr>
        <p:txBody>
          <a:bodyPr/>
          <a:lstStyle/>
          <a:p>
            <a:r>
              <a:rPr lang="de-DE" dirty="0">
                <a:hlinkClick r:id="rId3">
                  <a:extLst>
                    <a:ext uri="{A12FA001-AC4F-418D-AE19-62706E023703}">
                      <ahyp:hlinkClr xmlns:ahyp="http://schemas.microsoft.com/office/drawing/2018/hyperlinkcolor" val="tx"/>
                    </a:ext>
                  </a:extLst>
                </a:hlinkClick>
              </a:rPr>
              <a:t>moritz.theis@gmail.com</a:t>
            </a:r>
            <a:r>
              <a:rPr lang="de-DE" dirty="0"/>
              <a:t>	</a:t>
            </a:r>
          </a:p>
        </p:txBody>
      </p:sp>
      <p:sp>
        <p:nvSpPr>
          <p:cNvPr id="13" name="Textfeld 12">
            <a:extLst>
              <a:ext uri="{FF2B5EF4-FFF2-40B4-BE49-F238E27FC236}">
                <a16:creationId xmlns:a16="http://schemas.microsoft.com/office/drawing/2014/main" id="{D17392A1-4E27-088D-EB36-5A37B0618580}"/>
              </a:ext>
            </a:extLst>
          </p:cNvPr>
          <p:cNvSpPr txBox="1"/>
          <p:nvPr/>
        </p:nvSpPr>
        <p:spPr bwMode="gray">
          <a:xfrm>
            <a:off x="1264024" y="3442447"/>
            <a:ext cx="0" cy="0"/>
          </a:xfrm>
          <a:prstGeom prst="rect">
            <a:avLst/>
          </a:prstGeom>
          <a:noFill/>
        </p:spPr>
        <p:txBody>
          <a:bodyPr wrap="none" lIns="0" tIns="0" rIns="0" bIns="0" rtlCol="0">
            <a:noAutofit/>
          </a:bodyPr>
          <a:lstStyle/>
          <a:p>
            <a:endParaRPr lang="de-DE" dirty="0"/>
          </a:p>
        </p:txBody>
      </p:sp>
    </p:spTree>
    <p:extLst>
      <p:ext uri="{BB962C8B-B14F-4D97-AF65-F5344CB8AC3E}">
        <p14:creationId xmlns:p14="http://schemas.microsoft.com/office/powerpoint/2010/main" val="1635086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282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37731036-0B28-612D-7F64-37A2423E0569}"/>
              </a:ext>
            </a:extLst>
          </p:cNvPr>
          <p:cNvSpPr>
            <a:spLocks noGrp="1"/>
          </p:cNvSpPr>
          <p:nvPr>
            <p:ph type="body" sz="quarter" idx="13"/>
          </p:nvPr>
        </p:nvSpPr>
        <p:spPr/>
        <p:txBody>
          <a:bodyPr/>
          <a:lstStyle/>
          <a:p>
            <a:endParaRPr lang="de-DE"/>
          </a:p>
        </p:txBody>
      </p:sp>
      <p:sp>
        <p:nvSpPr>
          <p:cNvPr id="6" name="Datumsplatzhalter 5">
            <a:extLst>
              <a:ext uri="{FF2B5EF4-FFF2-40B4-BE49-F238E27FC236}">
                <a16:creationId xmlns:a16="http://schemas.microsoft.com/office/drawing/2014/main" id="{E1A16BE8-0C03-A7D8-70AD-FC131B8752D2}"/>
              </a:ext>
            </a:extLst>
          </p:cNvPr>
          <p:cNvSpPr>
            <a:spLocks noGrp="1"/>
          </p:cNvSpPr>
          <p:nvPr>
            <p:ph type="dt" sz="half" idx="15"/>
          </p:nvPr>
        </p:nvSpPr>
        <p:spPr/>
        <p:txBody>
          <a:bodyPr/>
          <a:lstStyle/>
          <a:p>
            <a:pPr algn="l"/>
            <a:fld id="{0F28DB9D-DD89-3D4D-914B-994AC4740ECC}" type="datetime1">
              <a:rPr lang="de-DE" smtClean="0"/>
              <a:t>23.05.2022</a:t>
            </a:fld>
            <a:endParaRPr lang="de-DE" dirty="0"/>
          </a:p>
        </p:txBody>
      </p:sp>
      <p:sp>
        <p:nvSpPr>
          <p:cNvPr id="7" name="Fußzeilenplatzhalter 6">
            <a:extLst>
              <a:ext uri="{FF2B5EF4-FFF2-40B4-BE49-F238E27FC236}">
                <a16:creationId xmlns:a16="http://schemas.microsoft.com/office/drawing/2014/main" id="{6C1196E4-E342-E233-DD27-02E20D70F622}"/>
              </a:ext>
            </a:extLst>
          </p:cNvPr>
          <p:cNvSpPr>
            <a:spLocks noGrp="1"/>
          </p:cNvSpPr>
          <p:nvPr>
            <p:ph type="ftr" sz="quarter" idx="16"/>
          </p:nvPr>
        </p:nvSpPr>
        <p:spPr/>
        <p:txBody>
          <a:bodyPr/>
          <a:lstStyle/>
          <a:p>
            <a:r>
              <a:rPr lang="de-DE"/>
              <a:t>Artificial Neural Networks - Von Màtè Benedek Jordàn und Moritz Theis</a:t>
            </a:r>
            <a:endParaRPr lang="de-DE" b="0" dirty="0"/>
          </a:p>
        </p:txBody>
      </p:sp>
      <p:sp>
        <p:nvSpPr>
          <p:cNvPr id="8" name="Foliennummernplatzhalter 7">
            <a:extLst>
              <a:ext uri="{FF2B5EF4-FFF2-40B4-BE49-F238E27FC236}">
                <a16:creationId xmlns:a16="http://schemas.microsoft.com/office/drawing/2014/main" id="{37238443-2358-0932-77D9-24949055AC83}"/>
              </a:ext>
            </a:extLst>
          </p:cNvPr>
          <p:cNvSpPr>
            <a:spLocks noGrp="1"/>
          </p:cNvSpPr>
          <p:nvPr>
            <p:ph type="sldNum" sz="quarter" idx="17"/>
          </p:nvPr>
        </p:nvSpPr>
        <p:spPr/>
        <p:txBody>
          <a:bodyPr/>
          <a:lstStyle/>
          <a:p>
            <a:fld id="{8CFDFCC3-8B40-4EE5-B231-005F2F1C6A68}" type="slidenum">
              <a:rPr lang="de-DE" smtClean="0"/>
              <a:pPr/>
              <a:t>4</a:t>
            </a:fld>
            <a:endParaRPr lang="de-DE" dirty="0"/>
          </a:p>
        </p:txBody>
      </p:sp>
      <p:sp>
        <p:nvSpPr>
          <p:cNvPr id="10" name="Textplatzhalter 4">
            <a:extLst>
              <a:ext uri="{FF2B5EF4-FFF2-40B4-BE49-F238E27FC236}">
                <a16:creationId xmlns:a16="http://schemas.microsoft.com/office/drawing/2014/main" id="{1025BEE0-5D67-8171-53BF-8CA6A5062F18}"/>
              </a:ext>
            </a:extLst>
          </p:cNvPr>
          <p:cNvSpPr txBox="1">
            <a:spLocks/>
          </p:cNvSpPr>
          <p:nvPr/>
        </p:nvSpPr>
        <p:spPr bwMode="gray">
          <a:xfrm>
            <a:off x="408632" y="404696"/>
            <a:ext cx="11376000" cy="288000"/>
          </a:xfrm>
          <a:prstGeom prst="rect">
            <a:avLst/>
          </a:prstGeom>
        </p:spPr>
        <p:txBody>
          <a:bodyPr vert="horz" lIns="0" tIns="0" rIns="0" bIns="0" rtlCol="0" anchor="b" anchorCtr="0">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1800" b="0" i="0" kern="1200">
                <a:solidFill>
                  <a:schemeClr val="tx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1800" b="0" i="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0"/>
              </a:spcAft>
              <a:buFont typeface="Arial" panose="020B0604020202020204" pitchFamily="34" charset="0"/>
              <a:buNone/>
              <a:defRPr sz="1800" b="0" i="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0"/>
              </a:spcAft>
              <a:buFont typeface="Lidl Font Pro" panose="02000000000000000000" pitchFamily="2" charset="0"/>
              <a:buNone/>
              <a:defRPr sz="1800" b="0" i="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0"/>
              </a:spcAft>
              <a:buFont typeface="Lidl Font Pro" panose="02000000000000000000" pitchFamily="2" charset="0"/>
              <a:buNone/>
              <a:defRPr sz="1800" b="0" i="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0"/>
              </a:spcAft>
              <a:buFont typeface="Lidl Font Pro" panose="02000000000000000000" pitchFamily="2" charset="0"/>
              <a:buNone/>
              <a:defRPr sz="1800" b="0" i="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0"/>
              </a:spcAft>
              <a:buFont typeface="Lidl Font Pro" panose="02000000000000000000" pitchFamily="2" charset="0"/>
              <a:buNone/>
              <a:defRPr sz="1800" b="0" i="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0"/>
              </a:spcAft>
              <a:buFont typeface="Lidl Font Pro" panose="02000000000000000000" pitchFamily="2" charset="0"/>
              <a:buNone/>
              <a:defRPr sz="1800" b="0" i="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0"/>
              </a:spcAft>
              <a:buFont typeface="Lidl Font Pro" panose="02000000000000000000" pitchFamily="2" charset="0"/>
              <a:buNone/>
              <a:defRPr sz="1800" b="0" i="0" kern="1200">
                <a:solidFill>
                  <a:schemeClr val="tx1"/>
                </a:solidFill>
                <a:latin typeface="+mn-lt"/>
                <a:ea typeface="+mn-ea"/>
                <a:cs typeface="+mn-cs"/>
              </a:defRPr>
            </a:lvl9pPr>
          </a:lstStyle>
          <a:p>
            <a:r>
              <a:rPr lang="de-DE"/>
              <a:t>01 </a:t>
            </a:r>
            <a:endParaRPr lang="de-DE" dirty="0"/>
          </a:p>
        </p:txBody>
      </p:sp>
      <p:sp>
        <p:nvSpPr>
          <p:cNvPr id="14" name="Titel 3">
            <a:extLst>
              <a:ext uri="{FF2B5EF4-FFF2-40B4-BE49-F238E27FC236}">
                <a16:creationId xmlns:a16="http://schemas.microsoft.com/office/drawing/2014/main" id="{04E13886-0AB0-C29C-2042-874B11EC2E46}"/>
              </a:ext>
            </a:extLst>
          </p:cNvPr>
          <p:cNvSpPr>
            <a:spLocks noGrp="1"/>
          </p:cNvSpPr>
          <p:nvPr>
            <p:ph type="title"/>
          </p:nvPr>
        </p:nvSpPr>
        <p:spPr>
          <a:xfrm>
            <a:off x="407368" y="740776"/>
            <a:ext cx="11376000" cy="576000"/>
          </a:xfrm>
        </p:spPr>
        <p:txBody>
          <a:bodyPr/>
          <a:lstStyle/>
          <a:p>
            <a:r>
              <a:rPr lang="de-DE" altLang="de-DE" dirty="0" err="1"/>
              <a:t>Artificial</a:t>
            </a:r>
            <a:r>
              <a:rPr lang="de-DE" altLang="de-DE" dirty="0"/>
              <a:t> </a:t>
            </a:r>
            <a:r>
              <a:rPr lang="de-DE" altLang="de-DE" dirty="0" err="1"/>
              <a:t>Neural</a:t>
            </a:r>
            <a:r>
              <a:rPr lang="de-DE" altLang="de-DE" dirty="0"/>
              <a:t> Networks</a:t>
            </a:r>
            <a:endParaRPr lang="de-DE" dirty="0"/>
          </a:p>
        </p:txBody>
      </p:sp>
      <p:sp>
        <p:nvSpPr>
          <p:cNvPr id="16" name="Inhaltsplatzhalter 13">
            <a:extLst>
              <a:ext uri="{FF2B5EF4-FFF2-40B4-BE49-F238E27FC236}">
                <a16:creationId xmlns:a16="http://schemas.microsoft.com/office/drawing/2014/main" id="{2BCBAD34-6DB0-2985-E4C2-9F0E7DE1D931}"/>
              </a:ext>
            </a:extLst>
          </p:cNvPr>
          <p:cNvSpPr>
            <a:spLocks noGrp="1"/>
          </p:cNvSpPr>
          <p:nvPr>
            <p:ph sz="half" idx="1"/>
          </p:nvPr>
        </p:nvSpPr>
        <p:spPr>
          <a:xfrm>
            <a:off x="264000" y="1653175"/>
            <a:ext cx="5544000" cy="4464049"/>
          </a:xfrm>
        </p:spPr>
        <p:txBody>
          <a:bodyPr/>
          <a:lstStyle/>
          <a:p>
            <a:pPr marL="285750" indent="-285750">
              <a:lnSpc>
                <a:spcPct val="150000"/>
              </a:lnSpc>
              <a:buFont typeface="Arial" panose="020B0604020202020204" pitchFamily="34" charset="0"/>
              <a:buChar char="•"/>
            </a:pPr>
            <a:r>
              <a:rPr lang="de-DE" b="0" dirty="0"/>
              <a:t>Künstliche Neuronale Netze (KNN) sind inspiriert durch den Informationsfluss innerhalb des menschlichen Gehirns</a:t>
            </a:r>
          </a:p>
          <a:p>
            <a:pPr marL="285750" indent="-285750">
              <a:lnSpc>
                <a:spcPct val="150000"/>
              </a:lnSpc>
              <a:buFont typeface="Arial" panose="020B0604020202020204" pitchFamily="34" charset="0"/>
              <a:buChar char="•"/>
            </a:pPr>
            <a:endParaRPr lang="de-DE" b="0" dirty="0"/>
          </a:p>
          <a:p>
            <a:pPr marL="285750" indent="-285750">
              <a:lnSpc>
                <a:spcPct val="150000"/>
              </a:lnSpc>
              <a:buFont typeface="Arial" panose="020B0604020202020204" pitchFamily="34" charset="0"/>
              <a:buChar char="•"/>
            </a:pPr>
            <a:r>
              <a:rPr lang="de-DE" b="0" dirty="0"/>
              <a:t>Neuronen, die mit anderen Neuronen verbunden sind und sich gegenseitig „Signale / Informationen“ senden</a:t>
            </a:r>
          </a:p>
          <a:p>
            <a:pPr marL="285750" indent="-285750">
              <a:lnSpc>
                <a:spcPct val="150000"/>
              </a:lnSpc>
              <a:buFont typeface="Arial" panose="020B0604020202020204" pitchFamily="34" charset="0"/>
              <a:buChar char="•"/>
            </a:pPr>
            <a:endParaRPr lang="de-DE" b="0" dirty="0"/>
          </a:p>
          <a:p>
            <a:pPr marL="285750" indent="-285750">
              <a:lnSpc>
                <a:spcPct val="150000"/>
              </a:lnSpc>
              <a:buFont typeface="Arial" panose="020B0604020202020204" pitchFamily="34" charset="0"/>
              <a:buChar char="•"/>
            </a:pPr>
            <a:endParaRPr lang="de-DE" b="0" dirty="0"/>
          </a:p>
          <a:p>
            <a:pPr marL="285750" indent="-285750">
              <a:lnSpc>
                <a:spcPct val="150000"/>
              </a:lnSpc>
              <a:buFont typeface="Arial" panose="020B0604020202020204" pitchFamily="34" charset="0"/>
              <a:buChar char="•"/>
            </a:pPr>
            <a:endParaRPr lang="de-DE" b="0" dirty="0"/>
          </a:p>
          <a:p>
            <a:pPr marL="285750" indent="-285750">
              <a:lnSpc>
                <a:spcPct val="150000"/>
              </a:lnSpc>
              <a:buFont typeface="Arial" panose="020B0604020202020204" pitchFamily="34" charset="0"/>
              <a:buChar char="•"/>
            </a:pPr>
            <a:endParaRPr lang="de-DE" dirty="0"/>
          </a:p>
        </p:txBody>
      </p:sp>
      <p:pic>
        <p:nvPicPr>
          <p:cNvPr id="17" name="Picture 6" descr="What are Neural Networks? | IBM">
            <a:extLst>
              <a:ext uri="{FF2B5EF4-FFF2-40B4-BE49-F238E27FC236}">
                <a16:creationId xmlns:a16="http://schemas.microsoft.com/office/drawing/2014/main" id="{C01FDA7E-9C2D-1DF5-FE9B-552CBB2E94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ffzett 2-19 | Drahtige Synapse">
            <a:extLst>
              <a:ext uri="{FF2B5EF4-FFF2-40B4-BE49-F238E27FC236}">
                <a16:creationId xmlns:a16="http://schemas.microsoft.com/office/drawing/2014/main" id="{D6ADCC90-5316-7402-799C-516C3A6CF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8652" y="1788268"/>
            <a:ext cx="3569348" cy="2893522"/>
          </a:xfrm>
          <a:prstGeom prst="rect">
            <a:avLst/>
          </a:prstGeom>
          <a:noFill/>
          <a:extLst>
            <a:ext uri="{909E8E84-426E-40DD-AFC4-6F175D3DCCD1}">
              <a14:hiddenFill xmlns:a14="http://schemas.microsoft.com/office/drawing/2010/main">
                <a:solidFill>
                  <a:srgbClr val="FFFFFF"/>
                </a:solidFill>
              </a14:hiddenFill>
            </a:ext>
          </a:extLst>
        </p:spPr>
      </p:pic>
      <p:sp>
        <p:nvSpPr>
          <p:cNvPr id="20" name="Textplatzhalter 19">
            <a:extLst>
              <a:ext uri="{FF2B5EF4-FFF2-40B4-BE49-F238E27FC236}">
                <a16:creationId xmlns:a16="http://schemas.microsoft.com/office/drawing/2014/main" id="{FF6A4898-9421-5478-479F-E6E1D3E9C830}"/>
              </a:ext>
            </a:extLst>
          </p:cNvPr>
          <p:cNvSpPr>
            <a:spLocks noGrp="1"/>
          </p:cNvSpPr>
          <p:nvPr>
            <p:ph type="body" sz="quarter" idx="14"/>
          </p:nvPr>
        </p:nvSpPr>
        <p:spPr/>
        <p:txBody>
          <a:bodyPr/>
          <a:lstStyle/>
          <a:p>
            <a:endParaRPr lang="de-DE" dirty="0"/>
          </a:p>
        </p:txBody>
      </p:sp>
      <p:pic>
        <p:nvPicPr>
          <p:cNvPr id="21" name="Picture 2" descr="Terminator - Alle Filme und die Serie in der richtigen Reihenfolge">
            <a:extLst>
              <a:ext uri="{FF2B5EF4-FFF2-40B4-BE49-F238E27FC236}">
                <a16:creationId xmlns:a16="http://schemas.microsoft.com/office/drawing/2014/main" id="{A690AABF-090F-A06C-E60E-866AAFAED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8652" y="4869000"/>
            <a:ext cx="3569348" cy="171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4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AC51A8F-8DF3-9EC4-A744-560A63A4D1CA}"/>
              </a:ext>
            </a:extLst>
          </p:cNvPr>
          <p:cNvSpPr>
            <a:spLocks noGrp="1"/>
          </p:cNvSpPr>
          <p:nvPr>
            <p:ph sz="half" idx="1"/>
          </p:nvPr>
        </p:nvSpPr>
        <p:spPr>
          <a:xfrm>
            <a:off x="407989" y="1557339"/>
            <a:ext cx="9780274" cy="4463950"/>
          </a:xfrm>
        </p:spPr>
        <p:txBody>
          <a:bodyPr/>
          <a:lstStyle/>
          <a:p>
            <a:pPr marL="342900" indent="-342900">
              <a:lnSpc>
                <a:spcPct val="200000"/>
              </a:lnSpc>
              <a:buFont typeface="Arial" panose="020B0604020202020204" pitchFamily="34" charset="0"/>
              <a:buChar char="•"/>
            </a:pPr>
            <a:endParaRPr lang="de-DE" sz="2000" dirty="0"/>
          </a:p>
          <a:p>
            <a:pPr marL="342900" indent="-342900">
              <a:buFont typeface="Arial" panose="020B0604020202020204" pitchFamily="34" charset="0"/>
              <a:buChar char="•"/>
            </a:pPr>
            <a:r>
              <a:rPr lang="de-DE" sz="2000" dirty="0"/>
              <a:t>Pattern Recognition (</a:t>
            </a:r>
            <a:r>
              <a:rPr lang="de-DE" sz="2000" dirty="0" err="1"/>
              <a:t>unsupervised</a:t>
            </a:r>
            <a:r>
              <a:rPr lang="de-DE" sz="2000" dirty="0"/>
              <a:t>)</a:t>
            </a:r>
          </a:p>
          <a:p>
            <a:pPr marL="717739" lvl="3" indent="-285750"/>
            <a:r>
              <a:rPr lang="de-DE" dirty="0"/>
              <a:t>Automatisches Erkennen von Mustern / Regelmäßigkeiten in Trainingsdaten </a:t>
            </a:r>
          </a:p>
          <a:p>
            <a:pPr marL="1149750" lvl="8" indent="-285750"/>
            <a:r>
              <a:rPr lang="de-DE" sz="2000" dirty="0"/>
              <a:t>Clustering von Daten</a:t>
            </a:r>
          </a:p>
          <a:p>
            <a:pPr marL="1149750" lvl="8" indent="-285750"/>
            <a:endParaRPr lang="de-DE" sz="2000" dirty="0"/>
          </a:p>
          <a:p>
            <a:pPr marL="285750" indent="-285750">
              <a:buFont typeface="Arial" panose="020B0604020202020204" pitchFamily="34" charset="0"/>
              <a:buChar char="•"/>
            </a:pPr>
            <a:r>
              <a:rPr lang="de-DE" sz="2000" dirty="0"/>
              <a:t> Classification (</a:t>
            </a:r>
            <a:r>
              <a:rPr lang="de-DE" sz="2000" dirty="0" err="1"/>
              <a:t>supervised</a:t>
            </a:r>
            <a:r>
              <a:rPr lang="de-DE" sz="2000" dirty="0"/>
              <a:t>)</a:t>
            </a:r>
          </a:p>
          <a:p>
            <a:pPr marL="717739" lvl="3" indent="-285750"/>
            <a:r>
              <a:rPr lang="de-DE" dirty="0"/>
              <a:t>Einteilung der Daten anhand der Merkmale in vordefinierte Klassen</a:t>
            </a:r>
          </a:p>
          <a:p>
            <a:pPr marL="1149750" lvl="6" indent="-285750"/>
            <a:r>
              <a:rPr lang="de-DE" sz="2000" dirty="0"/>
              <a:t>Handschrifterkennung, Bildklassifikation</a:t>
            </a:r>
          </a:p>
        </p:txBody>
      </p:sp>
      <p:sp>
        <p:nvSpPr>
          <p:cNvPr id="3" name="Textplatzhalter 2">
            <a:extLst>
              <a:ext uri="{FF2B5EF4-FFF2-40B4-BE49-F238E27FC236}">
                <a16:creationId xmlns:a16="http://schemas.microsoft.com/office/drawing/2014/main" id="{8B448F04-8913-750E-2589-F63940BE0CD0}"/>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0CFD2BC4-6EC8-00D7-D7E8-85320778B753}"/>
              </a:ext>
            </a:extLst>
          </p:cNvPr>
          <p:cNvSpPr>
            <a:spLocks noGrp="1"/>
          </p:cNvSpPr>
          <p:nvPr>
            <p:ph type="title"/>
          </p:nvPr>
        </p:nvSpPr>
        <p:spPr/>
        <p:txBody>
          <a:bodyPr/>
          <a:lstStyle/>
          <a:p>
            <a:r>
              <a:rPr lang="de-DE" dirty="0"/>
              <a:t>Einsatzgebiete von </a:t>
            </a:r>
            <a:r>
              <a:rPr lang="de-DE" dirty="0" err="1"/>
              <a:t>Feedfordward</a:t>
            </a:r>
            <a:r>
              <a:rPr lang="de-DE" dirty="0"/>
              <a:t> </a:t>
            </a:r>
            <a:r>
              <a:rPr lang="de-DE" dirty="0" err="1"/>
              <a:t>NN‘s</a:t>
            </a:r>
            <a:r>
              <a:rPr lang="de-DE" dirty="0"/>
              <a:t> </a:t>
            </a:r>
          </a:p>
        </p:txBody>
      </p:sp>
      <p:sp>
        <p:nvSpPr>
          <p:cNvPr id="5" name="Textplatzhalter 4">
            <a:extLst>
              <a:ext uri="{FF2B5EF4-FFF2-40B4-BE49-F238E27FC236}">
                <a16:creationId xmlns:a16="http://schemas.microsoft.com/office/drawing/2014/main" id="{B450A2EB-7650-AA66-9A9E-05F673F7C3DD}"/>
              </a:ext>
            </a:extLst>
          </p:cNvPr>
          <p:cNvSpPr>
            <a:spLocks noGrp="1"/>
          </p:cNvSpPr>
          <p:nvPr>
            <p:ph type="body" sz="quarter" idx="14"/>
          </p:nvPr>
        </p:nvSpPr>
        <p:spPr/>
        <p:txBody>
          <a:bodyPr/>
          <a:lstStyle/>
          <a:p>
            <a:r>
              <a:rPr lang="de-DE" dirty="0"/>
              <a:t>01</a:t>
            </a:r>
          </a:p>
        </p:txBody>
      </p:sp>
      <p:sp>
        <p:nvSpPr>
          <p:cNvPr id="7" name="Datumsplatzhalter 6">
            <a:extLst>
              <a:ext uri="{FF2B5EF4-FFF2-40B4-BE49-F238E27FC236}">
                <a16:creationId xmlns:a16="http://schemas.microsoft.com/office/drawing/2014/main" id="{4529E547-58E7-5E25-526A-9C7D427E686E}"/>
              </a:ext>
            </a:extLst>
          </p:cNvPr>
          <p:cNvSpPr>
            <a:spLocks noGrp="1"/>
          </p:cNvSpPr>
          <p:nvPr>
            <p:ph type="dt" sz="half" idx="19"/>
          </p:nvPr>
        </p:nvSpPr>
        <p:spPr/>
        <p:txBody>
          <a:bodyPr/>
          <a:lstStyle/>
          <a:p>
            <a:fld id="{43023154-90A9-6C4E-85F3-CA6AD6631149}" type="datetime1">
              <a:rPr lang="de-DE" smtClean="0"/>
              <a:t>23.05.2022</a:t>
            </a:fld>
            <a:endParaRPr lang="de-DE" dirty="0"/>
          </a:p>
        </p:txBody>
      </p:sp>
      <p:sp>
        <p:nvSpPr>
          <p:cNvPr id="8" name="Fußzeilenplatzhalter 7">
            <a:extLst>
              <a:ext uri="{FF2B5EF4-FFF2-40B4-BE49-F238E27FC236}">
                <a16:creationId xmlns:a16="http://schemas.microsoft.com/office/drawing/2014/main" id="{03E1AEDE-FF79-AC6E-640D-FDCFA56A2745}"/>
              </a:ext>
            </a:extLst>
          </p:cNvPr>
          <p:cNvSpPr>
            <a:spLocks noGrp="1"/>
          </p:cNvSpPr>
          <p:nvPr>
            <p:ph type="ftr" sz="quarter" idx="20"/>
          </p:nvPr>
        </p:nvSpPr>
        <p:spPr/>
        <p:txBody>
          <a:bodyPr/>
          <a:lstStyle/>
          <a:p>
            <a:r>
              <a:rPr lang="de-DE"/>
              <a:t>Artificial Neural Networks - Von Màtè Benedek Jordàn und Moritz Theis</a:t>
            </a:r>
            <a:endParaRPr lang="de-DE" dirty="0"/>
          </a:p>
        </p:txBody>
      </p:sp>
      <p:sp>
        <p:nvSpPr>
          <p:cNvPr id="9" name="Foliennummernplatzhalter 8">
            <a:extLst>
              <a:ext uri="{FF2B5EF4-FFF2-40B4-BE49-F238E27FC236}">
                <a16:creationId xmlns:a16="http://schemas.microsoft.com/office/drawing/2014/main" id="{94505B78-EAF0-620B-6698-B62FA28A5A36}"/>
              </a:ext>
            </a:extLst>
          </p:cNvPr>
          <p:cNvSpPr>
            <a:spLocks noGrp="1"/>
          </p:cNvSpPr>
          <p:nvPr>
            <p:ph type="sldNum" sz="quarter" idx="21"/>
          </p:nvPr>
        </p:nvSpPr>
        <p:spPr/>
        <p:txBody>
          <a:bodyPr/>
          <a:lstStyle/>
          <a:p>
            <a:fld id="{8CFDFCC3-8B40-4EE5-B231-005F2F1C6A68}" type="slidenum">
              <a:rPr lang="de-DE" smtClean="0"/>
              <a:pPr/>
              <a:t>5</a:t>
            </a:fld>
            <a:endParaRPr lang="de-DE" dirty="0"/>
          </a:p>
        </p:txBody>
      </p:sp>
      <p:pic>
        <p:nvPicPr>
          <p:cNvPr id="10" name="Picture 6" descr="What are Neural Networks? | IBM">
            <a:extLst>
              <a:ext uri="{FF2B5EF4-FFF2-40B4-BE49-F238E27FC236}">
                <a16:creationId xmlns:a16="http://schemas.microsoft.com/office/drawing/2014/main" id="{D37F3A52-C8AA-26E9-ADF4-EADD51DFFC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623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1BFE5C0-85B3-7E84-71C8-7ECDB4682822}"/>
              </a:ext>
            </a:extLst>
          </p:cNvPr>
          <p:cNvSpPr>
            <a:spLocks noGrp="1"/>
          </p:cNvSpPr>
          <p:nvPr>
            <p:ph type="title"/>
          </p:nvPr>
        </p:nvSpPr>
        <p:spPr/>
        <p:txBody>
          <a:bodyPr/>
          <a:lstStyle/>
          <a:p>
            <a:r>
              <a:rPr lang="de-DE" dirty="0" err="1"/>
              <a:t>Feedforward</a:t>
            </a:r>
            <a:r>
              <a:rPr lang="de-DE" dirty="0"/>
              <a:t> NN - Aufbau</a:t>
            </a:r>
          </a:p>
        </p:txBody>
      </p:sp>
      <p:sp>
        <p:nvSpPr>
          <p:cNvPr id="5" name="Textplatzhalter 4">
            <a:extLst>
              <a:ext uri="{FF2B5EF4-FFF2-40B4-BE49-F238E27FC236}">
                <a16:creationId xmlns:a16="http://schemas.microsoft.com/office/drawing/2014/main" id="{E3F2838F-4D2D-AB77-7253-C585D45824A2}"/>
              </a:ext>
            </a:extLst>
          </p:cNvPr>
          <p:cNvSpPr>
            <a:spLocks noGrp="1"/>
          </p:cNvSpPr>
          <p:nvPr>
            <p:ph type="body" sz="quarter" idx="14"/>
          </p:nvPr>
        </p:nvSpPr>
        <p:spPr/>
        <p:txBody>
          <a:bodyPr/>
          <a:lstStyle/>
          <a:p>
            <a:r>
              <a:rPr lang="de-DE" dirty="0"/>
              <a:t>01</a:t>
            </a:r>
          </a:p>
        </p:txBody>
      </p:sp>
      <p:sp>
        <p:nvSpPr>
          <p:cNvPr id="6" name="Datumsplatzhalter 5">
            <a:extLst>
              <a:ext uri="{FF2B5EF4-FFF2-40B4-BE49-F238E27FC236}">
                <a16:creationId xmlns:a16="http://schemas.microsoft.com/office/drawing/2014/main" id="{AE27ADF3-0EE9-36D2-AB4C-F7C46990FFB2}"/>
              </a:ext>
            </a:extLst>
          </p:cNvPr>
          <p:cNvSpPr>
            <a:spLocks noGrp="1"/>
          </p:cNvSpPr>
          <p:nvPr>
            <p:ph type="dt" sz="half" idx="15"/>
          </p:nvPr>
        </p:nvSpPr>
        <p:spPr/>
        <p:txBody>
          <a:bodyPr/>
          <a:lstStyle/>
          <a:p>
            <a:fld id="{53B589CE-F827-BE48-BC2C-7A57952A34D2}" type="datetime1">
              <a:rPr lang="de-DE" smtClean="0"/>
              <a:t>23.05.2022</a:t>
            </a:fld>
            <a:endParaRPr lang="de-DE" dirty="0"/>
          </a:p>
        </p:txBody>
      </p:sp>
      <p:sp>
        <p:nvSpPr>
          <p:cNvPr id="7" name="Fußzeilenplatzhalter 6">
            <a:extLst>
              <a:ext uri="{FF2B5EF4-FFF2-40B4-BE49-F238E27FC236}">
                <a16:creationId xmlns:a16="http://schemas.microsoft.com/office/drawing/2014/main" id="{557D7EFD-5A62-5DF0-269D-95B6B18CF920}"/>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735EA68E-ACDB-4F86-E338-B280E9263BFD}"/>
              </a:ext>
            </a:extLst>
          </p:cNvPr>
          <p:cNvSpPr>
            <a:spLocks noGrp="1"/>
          </p:cNvSpPr>
          <p:nvPr>
            <p:ph type="sldNum" sz="quarter" idx="17"/>
          </p:nvPr>
        </p:nvSpPr>
        <p:spPr/>
        <p:txBody>
          <a:bodyPr/>
          <a:lstStyle/>
          <a:p>
            <a:fld id="{8CFDFCC3-8B40-4EE5-B231-005F2F1C6A68}" type="slidenum">
              <a:rPr lang="de-DE" smtClean="0"/>
              <a:pPr/>
              <a:t>6</a:t>
            </a:fld>
            <a:endParaRPr lang="de-DE" dirty="0"/>
          </a:p>
        </p:txBody>
      </p:sp>
      <p:pic>
        <p:nvPicPr>
          <p:cNvPr id="9" name="Picture 6" descr="What are Neural Networks? | IBM">
            <a:extLst>
              <a:ext uri="{FF2B5EF4-FFF2-40B4-BE49-F238E27FC236}">
                <a16:creationId xmlns:a16="http://schemas.microsoft.com/office/drawing/2014/main" id="{FAC94C68-A489-9787-0D12-56D7370D6E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uppieren 20">
            <a:extLst>
              <a:ext uri="{FF2B5EF4-FFF2-40B4-BE49-F238E27FC236}">
                <a16:creationId xmlns:a16="http://schemas.microsoft.com/office/drawing/2014/main" id="{95C8C7F8-BD65-B8E5-E2A4-E08ECFE1D0FE}"/>
              </a:ext>
            </a:extLst>
          </p:cNvPr>
          <p:cNvGrpSpPr/>
          <p:nvPr/>
        </p:nvGrpSpPr>
        <p:grpSpPr>
          <a:xfrm>
            <a:off x="1920000" y="2676707"/>
            <a:ext cx="6188352" cy="3596621"/>
            <a:chOff x="2136000" y="2276659"/>
            <a:chExt cx="6188352" cy="3596621"/>
          </a:xfrm>
        </p:grpSpPr>
        <p:pic>
          <p:nvPicPr>
            <p:cNvPr id="1036" name="Picture 12" descr="Image">
              <a:extLst>
                <a:ext uri="{FF2B5EF4-FFF2-40B4-BE49-F238E27FC236}">
                  <a16:creationId xmlns:a16="http://schemas.microsoft.com/office/drawing/2014/main" id="{95583DDF-4B95-318C-DE21-38D056986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000" y="2276659"/>
              <a:ext cx="6188352" cy="3596621"/>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698FA228-CC97-D7DC-5B0B-95382C2FC3CC}"/>
                </a:ext>
              </a:extLst>
            </p:cNvPr>
            <p:cNvSpPr txBox="1"/>
            <p:nvPr/>
          </p:nvSpPr>
          <p:spPr bwMode="gray">
            <a:xfrm>
              <a:off x="3720000" y="3285000"/>
              <a:ext cx="864000" cy="432000"/>
            </a:xfrm>
            <a:prstGeom prst="rect">
              <a:avLst/>
            </a:prstGeom>
            <a:noFill/>
          </p:spPr>
          <p:txBody>
            <a:bodyPr wrap="square" lIns="0" tIns="0" rIns="0" bIns="0" rtlCol="0">
              <a:noAutofit/>
            </a:bodyPr>
            <a:lstStyle/>
            <a:p>
              <a:r>
                <a:rPr lang="de-DE" sz="1400" dirty="0">
                  <a:highlight>
                    <a:srgbClr val="00FF00"/>
                  </a:highlight>
                </a:rPr>
                <a:t>Input 1</a:t>
              </a:r>
            </a:p>
          </p:txBody>
        </p:sp>
        <p:sp>
          <p:nvSpPr>
            <p:cNvPr id="25" name="Textfeld 24">
              <a:extLst>
                <a:ext uri="{FF2B5EF4-FFF2-40B4-BE49-F238E27FC236}">
                  <a16:creationId xmlns:a16="http://schemas.microsoft.com/office/drawing/2014/main" id="{0CBA899D-AF71-FEC9-1381-AD143CFC0153}"/>
                </a:ext>
              </a:extLst>
            </p:cNvPr>
            <p:cNvSpPr txBox="1"/>
            <p:nvPr/>
          </p:nvSpPr>
          <p:spPr bwMode="gray">
            <a:xfrm>
              <a:off x="3720000" y="4138459"/>
              <a:ext cx="864000" cy="432000"/>
            </a:xfrm>
            <a:prstGeom prst="rect">
              <a:avLst/>
            </a:prstGeom>
            <a:noFill/>
          </p:spPr>
          <p:txBody>
            <a:bodyPr wrap="square" lIns="0" tIns="0" rIns="0" bIns="0" rtlCol="0">
              <a:noAutofit/>
            </a:bodyPr>
            <a:lstStyle/>
            <a:p>
              <a:r>
                <a:rPr lang="de-DE" sz="1400" dirty="0">
                  <a:highlight>
                    <a:srgbClr val="00FFFF"/>
                  </a:highlight>
                </a:rPr>
                <a:t>Input 2</a:t>
              </a:r>
            </a:p>
          </p:txBody>
        </p:sp>
        <p:sp>
          <p:nvSpPr>
            <p:cNvPr id="26" name="Textfeld 25">
              <a:extLst>
                <a:ext uri="{FF2B5EF4-FFF2-40B4-BE49-F238E27FC236}">
                  <a16:creationId xmlns:a16="http://schemas.microsoft.com/office/drawing/2014/main" id="{AA5DC3DC-443F-F9A7-20B9-648D215542D5}"/>
                </a:ext>
              </a:extLst>
            </p:cNvPr>
            <p:cNvSpPr txBox="1"/>
            <p:nvPr/>
          </p:nvSpPr>
          <p:spPr bwMode="gray">
            <a:xfrm>
              <a:off x="3720000" y="5045982"/>
              <a:ext cx="864000" cy="432000"/>
            </a:xfrm>
            <a:prstGeom prst="rect">
              <a:avLst/>
            </a:prstGeom>
            <a:noFill/>
          </p:spPr>
          <p:txBody>
            <a:bodyPr wrap="square" lIns="0" tIns="0" rIns="0" bIns="0" rtlCol="0">
              <a:noAutofit/>
            </a:bodyPr>
            <a:lstStyle/>
            <a:p>
              <a:r>
                <a:rPr lang="de-DE" sz="1400" dirty="0">
                  <a:highlight>
                    <a:srgbClr val="FFFF00"/>
                  </a:highlight>
                </a:rPr>
                <a:t>Input 3</a:t>
              </a:r>
            </a:p>
          </p:txBody>
        </p:sp>
        <p:sp>
          <p:nvSpPr>
            <p:cNvPr id="27" name="Textfeld 26">
              <a:extLst>
                <a:ext uri="{FF2B5EF4-FFF2-40B4-BE49-F238E27FC236}">
                  <a16:creationId xmlns:a16="http://schemas.microsoft.com/office/drawing/2014/main" id="{D0A5834E-0A30-E0D2-3134-6C3334F8FF3E}"/>
                </a:ext>
              </a:extLst>
            </p:cNvPr>
            <p:cNvSpPr txBox="1"/>
            <p:nvPr/>
          </p:nvSpPr>
          <p:spPr bwMode="gray">
            <a:xfrm>
              <a:off x="5158176" y="3531400"/>
              <a:ext cx="864000" cy="432000"/>
            </a:xfrm>
            <a:prstGeom prst="rect">
              <a:avLst/>
            </a:prstGeom>
            <a:noFill/>
          </p:spPr>
          <p:txBody>
            <a:bodyPr wrap="square" lIns="0" tIns="0" rIns="0" bIns="0" rtlCol="0">
              <a:noAutofit/>
            </a:bodyPr>
            <a:lstStyle/>
            <a:p>
              <a:r>
                <a:rPr lang="de-DE" sz="1400" dirty="0"/>
                <a:t>Neuron 1</a:t>
              </a:r>
            </a:p>
          </p:txBody>
        </p:sp>
        <p:sp>
          <p:nvSpPr>
            <p:cNvPr id="28" name="Textfeld 27">
              <a:extLst>
                <a:ext uri="{FF2B5EF4-FFF2-40B4-BE49-F238E27FC236}">
                  <a16:creationId xmlns:a16="http://schemas.microsoft.com/office/drawing/2014/main" id="{D5175FD0-D6B2-A743-23C2-113821C94FAC}"/>
                </a:ext>
              </a:extLst>
            </p:cNvPr>
            <p:cNvSpPr txBox="1"/>
            <p:nvPr/>
          </p:nvSpPr>
          <p:spPr bwMode="gray">
            <a:xfrm>
              <a:off x="5158176" y="4354459"/>
              <a:ext cx="864000" cy="432000"/>
            </a:xfrm>
            <a:prstGeom prst="rect">
              <a:avLst/>
            </a:prstGeom>
            <a:noFill/>
          </p:spPr>
          <p:txBody>
            <a:bodyPr wrap="square" lIns="0" tIns="0" rIns="0" bIns="0" rtlCol="0">
              <a:noAutofit/>
            </a:bodyPr>
            <a:lstStyle/>
            <a:p>
              <a:r>
                <a:rPr lang="de-DE" sz="1400" dirty="0"/>
                <a:t>Neuron 2</a:t>
              </a:r>
            </a:p>
          </p:txBody>
        </p:sp>
        <p:sp>
          <p:nvSpPr>
            <p:cNvPr id="29" name="Textfeld 28">
              <a:extLst>
                <a:ext uri="{FF2B5EF4-FFF2-40B4-BE49-F238E27FC236}">
                  <a16:creationId xmlns:a16="http://schemas.microsoft.com/office/drawing/2014/main" id="{8A24E7E2-F0EB-7E49-C3B5-4EFA74EFE5E8}"/>
                </a:ext>
              </a:extLst>
            </p:cNvPr>
            <p:cNvSpPr txBox="1"/>
            <p:nvPr/>
          </p:nvSpPr>
          <p:spPr bwMode="gray">
            <a:xfrm>
              <a:off x="6816000" y="3501000"/>
              <a:ext cx="864000" cy="432000"/>
            </a:xfrm>
            <a:prstGeom prst="rect">
              <a:avLst/>
            </a:prstGeom>
            <a:noFill/>
          </p:spPr>
          <p:txBody>
            <a:bodyPr wrap="square" lIns="0" tIns="0" rIns="0" bIns="0" rtlCol="0">
              <a:noAutofit/>
            </a:bodyPr>
            <a:lstStyle/>
            <a:p>
              <a:r>
                <a:rPr lang="de-DE" sz="1400" dirty="0"/>
                <a:t>Output 1</a:t>
              </a:r>
            </a:p>
          </p:txBody>
        </p:sp>
        <p:sp>
          <p:nvSpPr>
            <p:cNvPr id="30" name="Textfeld 29">
              <a:extLst>
                <a:ext uri="{FF2B5EF4-FFF2-40B4-BE49-F238E27FC236}">
                  <a16:creationId xmlns:a16="http://schemas.microsoft.com/office/drawing/2014/main" id="{50DA295F-7A02-383C-F655-3C82DB882FD7}"/>
                </a:ext>
              </a:extLst>
            </p:cNvPr>
            <p:cNvSpPr txBox="1"/>
            <p:nvPr/>
          </p:nvSpPr>
          <p:spPr bwMode="gray">
            <a:xfrm>
              <a:off x="6816000" y="4354459"/>
              <a:ext cx="864000" cy="432000"/>
            </a:xfrm>
            <a:prstGeom prst="rect">
              <a:avLst/>
            </a:prstGeom>
            <a:noFill/>
          </p:spPr>
          <p:txBody>
            <a:bodyPr wrap="square" lIns="0" tIns="0" rIns="0" bIns="0" rtlCol="0">
              <a:noAutofit/>
            </a:bodyPr>
            <a:lstStyle/>
            <a:p>
              <a:r>
                <a:rPr lang="de-DE" sz="1400" dirty="0"/>
                <a:t>Output 2</a:t>
              </a:r>
            </a:p>
          </p:txBody>
        </p:sp>
      </p:grpSp>
      <p:sp>
        <p:nvSpPr>
          <p:cNvPr id="22" name="Pfeil nach oben 21">
            <a:extLst>
              <a:ext uri="{FF2B5EF4-FFF2-40B4-BE49-F238E27FC236}">
                <a16:creationId xmlns:a16="http://schemas.microsoft.com/office/drawing/2014/main" id="{32359896-1533-C6BF-02D9-EF71682B4985}"/>
              </a:ext>
            </a:extLst>
          </p:cNvPr>
          <p:cNvSpPr/>
          <p:nvPr/>
        </p:nvSpPr>
        <p:spPr bwMode="gray">
          <a:xfrm rot="860148">
            <a:off x="5193264" y="2886333"/>
            <a:ext cx="361824" cy="616049"/>
          </a:xfrm>
          <a:prstGeom prst="upArrow">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bg1"/>
              </a:solidFill>
            </a:endParaRPr>
          </a:p>
        </p:txBody>
      </p:sp>
      <p:sp>
        <p:nvSpPr>
          <p:cNvPr id="23" name="Textfeld 22">
            <a:extLst>
              <a:ext uri="{FF2B5EF4-FFF2-40B4-BE49-F238E27FC236}">
                <a16:creationId xmlns:a16="http://schemas.microsoft.com/office/drawing/2014/main" id="{236F7D48-B03B-711E-28CD-0B2B85D1F0D4}"/>
              </a:ext>
            </a:extLst>
          </p:cNvPr>
          <p:cNvSpPr txBox="1"/>
          <p:nvPr/>
        </p:nvSpPr>
        <p:spPr bwMode="gray">
          <a:xfrm>
            <a:off x="2352000" y="2205000"/>
            <a:ext cx="5904000" cy="428184"/>
          </a:xfrm>
          <a:prstGeom prst="rect">
            <a:avLst/>
          </a:prstGeom>
          <a:noFill/>
        </p:spPr>
        <p:txBody>
          <a:bodyPr wrap="square" lIns="0" tIns="0" rIns="0" bIns="0" rtlCol="0">
            <a:noAutofit/>
          </a:bodyPr>
          <a:lstStyle/>
          <a:p>
            <a:r>
              <a:rPr lang="de-DE" dirty="0">
                <a:highlight>
                  <a:srgbClr val="00FF00"/>
                </a:highlight>
              </a:rPr>
              <a:t>Input 1</a:t>
            </a:r>
            <a:r>
              <a:rPr lang="de-DE" dirty="0"/>
              <a:t>                       + </a:t>
            </a:r>
            <a:r>
              <a:rPr lang="de-DE" dirty="0">
                <a:highlight>
                  <a:srgbClr val="00FFFF"/>
                </a:highlight>
              </a:rPr>
              <a:t>Input 2</a:t>
            </a:r>
            <a:r>
              <a:rPr lang="de-DE" dirty="0"/>
              <a:t>                         + </a:t>
            </a:r>
            <a:r>
              <a:rPr lang="de-DE" dirty="0">
                <a:highlight>
                  <a:srgbClr val="FFFF00"/>
                </a:highlight>
              </a:rPr>
              <a:t>Input 3</a:t>
            </a:r>
            <a:endParaRPr lang="de-DE" dirty="0"/>
          </a:p>
        </p:txBody>
      </p:sp>
      <p:grpSp>
        <p:nvGrpSpPr>
          <p:cNvPr id="35" name="Gruppieren 34">
            <a:extLst>
              <a:ext uri="{FF2B5EF4-FFF2-40B4-BE49-F238E27FC236}">
                <a16:creationId xmlns:a16="http://schemas.microsoft.com/office/drawing/2014/main" id="{ACE4A561-1D8E-8EAD-EF61-7AB998DAD919}"/>
              </a:ext>
            </a:extLst>
          </p:cNvPr>
          <p:cNvGrpSpPr/>
          <p:nvPr/>
        </p:nvGrpSpPr>
        <p:grpSpPr>
          <a:xfrm>
            <a:off x="8816687" y="2183845"/>
            <a:ext cx="1149825" cy="375311"/>
            <a:chOff x="8831510" y="2205362"/>
            <a:chExt cx="1149825" cy="375311"/>
          </a:xfrm>
        </p:grpSpPr>
        <p:sp>
          <p:nvSpPr>
            <p:cNvPr id="31" name="Textfeld 30">
              <a:extLst>
                <a:ext uri="{FF2B5EF4-FFF2-40B4-BE49-F238E27FC236}">
                  <a16:creationId xmlns:a16="http://schemas.microsoft.com/office/drawing/2014/main" id="{52E813E6-6AAD-55A1-E48C-A6253EF1C873}"/>
                </a:ext>
              </a:extLst>
            </p:cNvPr>
            <p:cNvSpPr txBox="1"/>
            <p:nvPr/>
          </p:nvSpPr>
          <p:spPr bwMode="gray">
            <a:xfrm>
              <a:off x="8831510" y="2205362"/>
              <a:ext cx="251208" cy="360000"/>
            </a:xfrm>
            <a:prstGeom prst="rect">
              <a:avLst/>
            </a:prstGeom>
            <a:noFill/>
          </p:spPr>
          <p:txBody>
            <a:bodyPr wrap="square" lIns="0" tIns="0" rIns="0" bIns="0" rtlCol="0">
              <a:noAutofit/>
            </a:bodyPr>
            <a:lstStyle/>
            <a:p>
              <a:r>
                <a:rPr lang="de-DE" dirty="0"/>
                <a:t>+</a:t>
              </a:r>
            </a:p>
          </p:txBody>
        </p:sp>
        <p:sp>
          <p:nvSpPr>
            <p:cNvPr id="32" name="Textfeld 31">
              <a:extLst>
                <a:ext uri="{FF2B5EF4-FFF2-40B4-BE49-F238E27FC236}">
                  <a16:creationId xmlns:a16="http://schemas.microsoft.com/office/drawing/2014/main" id="{1D8A70BB-2A6C-8306-C294-BA0E393ADCCB}"/>
                </a:ext>
              </a:extLst>
            </p:cNvPr>
            <p:cNvSpPr txBox="1"/>
            <p:nvPr/>
          </p:nvSpPr>
          <p:spPr bwMode="gray">
            <a:xfrm>
              <a:off x="9336000" y="2220673"/>
              <a:ext cx="645335" cy="360000"/>
            </a:xfrm>
            <a:prstGeom prst="rect">
              <a:avLst/>
            </a:prstGeom>
            <a:noFill/>
          </p:spPr>
          <p:txBody>
            <a:bodyPr wrap="square" lIns="0" tIns="0" rIns="0" bIns="0" rtlCol="0">
              <a:noAutofit/>
            </a:bodyPr>
            <a:lstStyle/>
            <a:p>
              <a:r>
                <a:rPr lang="de-DE" dirty="0"/>
                <a:t>Bias</a:t>
              </a:r>
            </a:p>
          </p:txBody>
        </p:sp>
      </p:grpSp>
      <p:sp>
        <p:nvSpPr>
          <p:cNvPr id="39" name="Textfeld 38">
            <a:extLst>
              <a:ext uri="{FF2B5EF4-FFF2-40B4-BE49-F238E27FC236}">
                <a16:creationId xmlns:a16="http://schemas.microsoft.com/office/drawing/2014/main" id="{61055505-55FB-6C43-382D-42E2C04839AE}"/>
              </a:ext>
            </a:extLst>
          </p:cNvPr>
          <p:cNvSpPr txBox="1"/>
          <p:nvPr/>
        </p:nvSpPr>
        <p:spPr bwMode="gray">
          <a:xfrm>
            <a:off x="10177205" y="2181380"/>
            <a:ext cx="1606163" cy="360000"/>
          </a:xfrm>
          <a:prstGeom prst="rect">
            <a:avLst/>
          </a:prstGeom>
          <a:noFill/>
        </p:spPr>
        <p:txBody>
          <a:bodyPr wrap="square" lIns="0" tIns="0" rIns="0" bIns="0" rtlCol="0">
            <a:noAutofit/>
          </a:bodyPr>
          <a:lstStyle/>
          <a:p>
            <a:r>
              <a:rPr lang="de-DE" dirty="0"/>
              <a:t>=      Output </a:t>
            </a:r>
          </a:p>
        </p:txBody>
      </p:sp>
      <p:sp>
        <p:nvSpPr>
          <p:cNvPr id="34" name="Textfeld 33">
            <a:extLst>
              <a:ext uri="{FF2B5EF4-FFF2-40B4-BE49-F238E27FC236}">
                <a16:creationId xmlns:a16="http://schemas.microsoft.com/office/drawing/2014/main" id="{7C73AD69-F9E2-D576-E50E-D0FCF40C9801}"/>
              </a:ext>
            </a:extLst>
          </p:cNvPr>
          <p:cNvSpPr txBox="1"/>
          <p:nvPr/>
        </p:nvSpPr>
        <p:spPr bwMode="gray">
          <a:xfrm>
            <a:off x="3183596" y="2204659"/>
            <a:ext cx="5619647" cy="472048"/>
          </a:xfrm>
          <a:prstGeom prst="rect">
            <a:avLst/>
          </a:prstGeom>
          <a:noFill/>
        </p:spPr>
        <p:txBody>
          <a:bodyPr wrap="square" lIns="0" tIns="0" rIns="0" bIns="0" rtlCol="0">
            <a:noAutofit/>
          </a:bodyPr>
          <a:lstStyle/>
          <a:p>
            <a:r>
              <a:rPr lang="de-DE" dirty="0"/>
              <a:t>* </a:t>
            </a:r>
            <a:r>
              <a:rPr lang="de-DE" dirty="0" err="1"/>
              <a:t>Weight</a:t>
            </a:r>
            <a:r>
              <a:rPr lang="de-DE" dirty="0"/>
              <a:t> 1                    * </a:t>
            </a:r>
            <a:r>
              <a:rPr lang="de-DE" dirty="0" err="1"/>
              <a:t>Weight</a:t>
            </a:r>
            <a:r>
              <a:rPr lang="de-DE" dirty="0"/>
              <a:t> 2                       * </a:t>
            </a:r>
            <a:r>
              <a:rPr lang="de-DE" dirty="0" err="1"/>
              <a:t>Weight</a:t>
            </a:r>
            <a:r>
              <a:rPr lang="de-DE" dirty="0"/>
              <a:t> 3 </a:t>
            </a:r>
          </a:p>
        </p:txBody>
      </p:sp>
      <p:sp>
        <p:nvSpPr>
          <p:cNvPr id="37" name="Textfeld 36">
            <a:extLst>
              <a:ext uri="{FF2B5EF4-FFF2-40B4-BE49-F238E27FC236}">
                <a16:creationId xmlns:a16="http://schemas.microsoft.com/office/drawing/2014/main" id="{4EC3F653-9D5D-25B8-C203-701A4C143E09}"/>
              </a:ext>
            </a:extLst>
          </p:cNvPr>
          <p:cNvSpPr txBox="1"/>
          <p:nvPr/>
        </p:nvSpPr>
        <p:spPr bwMode="gray">
          <a:xfrm>
            <a:off x="11424336" y="2191742"/>
            <a:ext cx="359354" cy="360362"/>
          </a:xfrm>
          <a:prstGeom prst="rect">
            <a:avLst/>
          </a:prstGeom>
          <a:noFill/>
        </p:spPr>
        <p:txBody>
          <a:bodyPr wrap="square" lIns="0" tIns="0" rIns="0" bIns="0" rtlCol="0">
            <a:noAutofit/>
          </a:bodyPr>
          <a:lstStyle/>
          <a:p>
            <a:r>
              <a:rPr lang="de-DE" dirty="0"/>
              <a:t>(x)</a:t>
            </a:r>
          </a:p>
        </p:txBody>
      </p:sp>
      <p:sp>
        <p:nvSpPr>
          <p:cNvPr id="2" name="Textfeld 1">
            <a:extLst>
              <a:ext uri="{FF2B5EF4-FFF2-40B4-BE49-F238E27FC236}">
                <a16:creationId xmlns:a16="http://schemas.microsoft.com/office/drawing/2014/main" id="{45773BCE-CBC8-EE1B-D0F3-91FF830DBCAB}"/>
              </a:ext>
            </a:extLst>
          </p:cNvPr>
          <p:cNvSpPr txBox="1"/>
          <p:nvPr/>
        </p:nvSpPr>
        <p:spPr bwMode="gray">
          <a:xfrm>
            <a:off x="3178978" y="5974297"/>
            <a:ext cx="1161600" cy="325511"/>
          </a:xfrm>
          <a:prstGeom prst="rect">
            <a:avLst/>
          </a:prstGeom>
          <a:noFill/>
        </p:spPr>
        <p:txBody>
          <a:bodyPr wrap="square" lIns="0" tIns="0" rIns="0" bIns="0" rtlCol="0">
            <a:noAutofit/>
          </a:bodyPr>
          <a:lstStyle/>
          <a:p>
            <a:r>
              <a:rPr lang="de-DE" dirty="0"/>
              <a:t>Input Layer </a:t>
            </a:r>
          </a:p>
        </p:txBody>
      </p:sp>
      <p:sp>
        <p:nvSpPr>
          <p:cNvPr id="33" name="Textfeld 32">
            <a:extLst>
              <a:ext uri="{FF2B5EF4-FFF2-40B4-BE49-F238E27FC236}">
                <a16:creationId xmlns:a16="http://schemas.microsoft.com/office/drawing/2014/main" id="{23A49613-81EF-3A21-DA24-0F064DEB51C7}"/>
              </a:ext>
            </a:extLst>
          </p:cNvPr>
          <p:cNvSpPr txBox="1"/>
          <p:nvPr/>
        </p:nvSpPr>
        <p:spPr bwMode="gray">
          <a:xfrm>
            <a:off x="4661477" y="5974297"/>
            <a:ext cx="1579180" cy="325511"/>
          </a:xfrm>
          <a:prstGeom prst="rect">
            <a:avLst/>
          </a:prstGeom>
          <a:noFill/>
        </p:spPr>
        <p:txBody>
          <a:bodyPr wrap="square" lIns="0" tIns="0" rIns="0" bIns="0" rtlCol="0">
            <a:noAutofit/>
          </a:bodyPr>
          <a:lstStyle/>
          <a:p>
            <a:r>
              <a:rPr lang="de-DE" dirty="0"/>
              <a:t>Hidden Layer</a:t>
            </a:r>
          </a:p>
        </p:txBody>
      </p:sp>
      <p:sp>
        <p:nvSpPr>
          <p:cNvPr id="36" name="Textfeld 35">
            <a:extLst>
              <a:ext uri="{FF2B5EF4-FFF2-40B4-BE49-F238E27FC236}">
                <a16:creationId xmlns:a16="http://schemas.microsoft.com/office/drawing/2014/main" id="{C454BA28-1300-F22F-32F6-C028618D8A2C}"/>
              </a:ext>
            </a:extLst>
          </p:cNvPr>
          <p:cNvSpPr txBox="1"/>
          <p:nvPr/>
        </p:nvSpPr>
        <p:spPr bwMode="gray">
          <a:xfrm>
            <a:off x="6240657" y="5961057"/>
            <a:ext cx="1579180" cy="325511"/>
          </a:xfrm>
          <a:prstGeom prst="rect">
            <a:avLst/>
          </a:prstGeom>
          <a:noFill/>
        </p:spPr>
        <p:txBody>
          <a:bodyPr wrap="square" lIns="0" tIns="0" rIns="0" bIns="0" rtlCol="0">
            <a:noAutofit/>
          </a:bodyPr>
          <a:lstStyle/>
          <a:p>
            <a:r>
              <a:rPr lang="de-DE" dirty="0"/>
              <a:t>Output Layer</a:t>
            </a:r>
          </a:p>
        </p:txBody>
      </p:sp>
      <p:pic>
        <p:nvPicPr>
          <p:cNvPr id="11" name="Grafik 10">
            <a:extLst>
              <a:ext uri="{FF2B5EF4-FFF2-40B4-BE49-F238E27FC236}">
                <a16:creationId xmlns:a16="http://schemas.microsoft.com/office/drawing/2014/main" id="{9ACC4DE4-847E-EE37-A74E-E4DDBB02C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2760" y="2971283"/>
            <a:ext cx="1346200" cy="622300"/>
          </a:xfrm>
          <a:prstGeom prst="rect">
            <a:avLst/>
          </a:prstGeom>
        </p:spPr>
      </p:pic>
      <p:sp>
        <p:nvSpPr>
          <p:cNvPr id="12" name="Textfeld 11">
            <a:extLst>
              <a:ext uri="{FF2B5EF4-FFF2-40B4-BE49-F238E27FC236}">
                <a16:creationId xmlns:a16="http://schemas.microsoft.com/office/drawing/2014/main" id="{B0A1F4B1-D068-724B-8DC0-E8E6A37F54DA}"/>
              </a:ext>
            </a:extLst>
          </p:cNvPr>
          <p:cNvSpPr txBox="1"/>
          <p:nvPr/>
        </p:nvSpPr>
        <p:spPr bwMode="gray">
          <a:xfrm>
            <a:off x="10450960" y="3071581"/>
            <a:ext cx="1741040" cy="468586"/>
          </a:xfrm>
          <a:prstGeom prst="rect">
            <a:avLst/>
          </a:prstGeom>
          <a:noFill/>
        </p:spPr>
        <p:txBody>
          <a:bodyPr wrap="square" lIns="0" tIns="0" rIns="0" bIns="0" rtlCol="0">
            <a:noAutofit/>
          </a:bodyPr>
          <a:lstStyle/>
          <a:p>
            <a:r>
              <a:rPr lang="de-DE" dirty="0"/>
              <a:t>= Wert (zwischen    	0 u. 1)</a:t>
            </a:r>
          </a:p>
        </p:txBody>
      </p:sp>
      <p:cxnSp>
        <p:nvCxnSpPr>
          <p:cNvPr id="14" name="Gerade Verbindung mit Pfeil 13">
            <a:extLst>
              <a:ext uri="{FF2B5EF4-FFF2-40B4-BE49-F238E27FC236}">
                <a16:creationId xmlns:a16="http://schemas.microsoft.com/office/drawing/2014/main" id="{14E726E1-04BB-E8C7-DA9D-AA944EFF97D6}"/>
              </a:ext>
            </a:extLst>
          </p:cNvPr>
          <p:cNvCxnSpPr/>
          <p:nvPr/>
        </p:nvCxnSpPr>
        <p:spPr bwMode="gray">
          <a:xfrm>
            <a:off x="8256000" y="3194357"/>
            <a:ext cx="8267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C5BE6600-450E-AC5F-A7B9-AC8503B1077C}"/>
              </a:ext>
            </a:extLst>
          </p:cNvPr>
          <p:cNvSpPr txBox="1"/>
          <p:nvPr/>
        </p:nvSpPr>
        <p:spPr bwMode="gray">
          <a:xfrm>
            <a:off x="5611931" y="3087192"/>
            <a:ext cx="1178200" cy="213377"/>
          </a:xfrm>
          <a:prstGeom prst="rect">
            <a:avLst/>
          </a:prstGeom>
          <a:noFill/>
        </p:spPr>
        <p:txBody>
          <a:bodyPr wrap="square" lIns="0" tIns="0" rIns="0" bIns="0" rtlCol="0">
            <a:noAutofit/>
          </a:bodyPr>
          <a:lstStyle/>
          <a:p>
            <a:r>
              <a:rPr lang="de-DE" dirty="0"/>
              <a:t>pro Neuron</a:t>
            </a:r>
          </a:p>
        </p:txBody>
      </p:sp>
      <p:pic>
        <p:nvPicPr>
          <p:cNvPr id="38" name="Picture 4" descr="Normalverteilung | MatheGuru">
            <a:extLst>
              <a:ext uri="{FF2B5EF4-FFF2-40B4-BE49-F238E27FC236}">
                <a16:creationId xmlns:a16="http://schemas.microsoft.com/office/drawing/2014/main" id="{DB3C1DAC-D87F-BEA5-F019-579C923044AE}"/>
              </a:ext>
            </a:extLst>
          </p:cNvPr>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rcRect/>
          <a:stretch>
            <a:fillRect/>
          </a:stretch>
        </p:blipFill>
        <p:spPr bwMode="auto">
          <a:xfrm>
            <a:off x="7722023" y="273607"/>
            <a:ext cx="1894672" cy="137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90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500" fill="hold"/>
                                        <p:tgtEl>
                                          <p:spTgt spid="37"/>
                                        </p:tgtEl>
                                        <p:attrNameLst>
                                          <p:attrName>ppt_x</p:attrName>
                                        </p:attrNameLst>
                                      </p:cBhvr>
                                      <p:tavLst>
                                        <p:tav tm="0">
                                          <p:val>
                                            <p:strVal val="#ppt_x"/>
                                          </p:val>
                                        </p:tav>
                                        <p:tav tm="100000">
                                          <p:val>
                                            <p:strVal val="#ppt_x"/>
                                          </p:val>
                                        </p:tav>
                                      </p:tavLst>
                                    </p:anim>
                                    <p:anim calcmode="lin" valueType="num">
                                      <p:cBhvr additive="base">
                                        <p:cTn id="51" dur="500" fill="hold"/>
                                        <p:tgtEl>
                                          <p:spTgt spid="37"/>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ppt_x"/>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4" grpId="0"/>
      <p:bldP spid="37" grpId="0"/>
      <p:bldP spid="2" grpId="0"/>
      <p:bldP spid="33" grpId="0"/>
      <p:bldP spid="36"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Inhaltsplatzhalter 9" descr="Ein Bild, das Text, Uhr enthält.&#10;&#10;Automatisch generierte Beschreibung">
            <a:extLst>
              <a:ext uri="{FF2B5EF4-FFF2-40B4-BE49-F238E27FC236}">
                <a16:creationId xmlns:a16="http://schemas.microsoft.com/office/drawing/2014/main" id="{64F1698F-932A-F1AF-274B-54199D94F72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858008" y="1965202"/>
            <a:ext cx="6693992" cy="3767798"/>
          </a:xfrm>
        </p:spPr>
      </p:pic>
      <p:sp>
        <p:nvSpPr>
          <p:cNvPr id="3" name="Textplatzhalter 2">
            <a:extLst>
              <a:ext uri="{FF2B5EF4-FFF2-40B4-BE49-F238E27FC236}">
                <a16:creationId xmlns:a16="http://schemas.microsoft.com/office/drawing/2014/main" id="{AB5248F2-6E2C-04D3-73BB-10D7166CF345}"/>
              </a:ext>
            </a:extLst>
          </p:cNvPr>
          <p:cNvSpPr>
            <a:spLocks noGrp="1"/>
          </p:cNvSpPr>
          <p:nvPr>
            <p:ph type="body" sz="quarter" idx="13"/>
          </p:nvPr>
        </p:nvSpPr>
        <p:spPr/>
        <p:txBody>
          <a:bodyPr/>
          <a:lstStyle/>
          <a:p>
            <a:endParaRPr lang="de-DE" dirty="0"/>
          </a:p>
        </p:txBody>
      </p:sp>
      <p:sp>
        <p:nvSpPr>
          <p:cNvPr id="4" name="Titel 3">
            <a:extLst>
              <a:ext uri="{FF2B5EF4-FFF2-40B4-BE49-F238E27FC236}">
                <a16:creationId xmlns:a16="http://schemas.microsoft.com/office/drawing/2014/main" id="{D8082857-2E4A-5710-D1F8-CA76CA2DE388}"/>
              </a:ext>
            </a:extLst>
          </p:cNvPr>
          <p:cNvSpPr>
            <a:spLocks noGrp="1"/>
          </p:cNvSpPr>
          <p:nvPr>
            <p:ph type="title"/>
          </p:nvPr>
        </p:nvSpPr>
        <p:spPr/>
        <p:txBody>
          <a:bodyPr/>
          <a:lstStyle/>
          <a:p>
            <a:r>
              <a:rPr lang="de-DE" dirty="0" err="1"/>
              <a:t>Feedforward</a:t>
            </a:r>
            <a:r>
              <a:rPr lang="de-DE" dirty="0"/>
              <a:t> NN - Aufbau</a:t>
            </a:r>
          </a:p>
        </p:txBody>
      </p:sp>
      <p:sp>
        <p:nvSpPr>
          <p:cNvPr id="5" name="Textplatzhalter 4">
            <a:extLst>
              <a:ext uri="{FF2B5EF4-FFF2-40B4-BE49-F238E27FC236}">
                <a16:creationId xmlns:a16="http://schemas.microsoft.com/office/drawing/2014/main" id="{D888A642-E81C-605D-85D9-901CE84DA692}"/>
              </a:ext>
            </a:extLst>
          </p:cNvPr>
          <p:cNvSpPr>
            <a:spLocks noGrp="1"/>
          </p:cNvSpPr>
          <p:nvPr>
            <p:ph type="body" sz="quarter" idx="14"/>
          </p:nvPr>
        </p:nvSpPr>
        <p:spPr/>
        <p:txBody>
          <a:bodyPr/>
          <a:lstStyle/>
          <a:p>
            <a:r>
              <a:rPr lang="de-DE" dirty="0"/>
              <a:t>01</a:t>
            </a:r>
          </a:p>
        </p:txBody>
      </p:sp>
      <p:sp>
        <p:nvSpPr>
          <p:cNvPr id="6" name="Datumsplatzhalter 5">
            <a:extLst>
              <a:ext uri="{FF2B5EF4-FFF2-40B4-BE49-F238E27FC236}">
                <a16:creationId xmlns:a16="http://schemas.microsoft.com/office/drawing/2014/main" id="{0E789EEF-6655-BDC0-D41C-021772D2D5D6}"/>
              </a:ext>
            </a:extLst>
          </p:cNvPr>
          <p:cNvSpPr>
            <a:spLocks noGrp="1"/>
          </p:cNvSpPr>
          <p:nvPr>
            <p:ph type="dt" sz="half" idx="15"/>
          </p:nvPr>
        </p:nvSpPr>
        <p:spPr/>
        <p:txBody>
          <a:bodyPr/>
          <a:lstStyle/>
          <a:p>
            <a:fld id="{0710F3BA-365C-0244-A144-32F7D6D03DF3}" type="datetime1">
              <a:rPr lang="de-DE" smtClean="0"/>
              <a:pPr/>
              <a:t>23.05.2022</a:t>
            </a:fld>
            <a:endParaRPr lang="de-DE" dirty="0"/>
          </a:p>
        </p:txBody>
      </p:sp>
      <p:sp>
        <p:nvSpPr>
          <p:cNvPr id="7" name="Fußzeilenplatzhalter 6">
            <a:extLst>
              <a:ext uri="{FF2B5EF4-FFF2-40B4-BE49-F238E27FC236}">
                <a16:creationId xmlns:a16="http://schemas.microsoft.com/office/drawing/2014/main" id="{598C878A-677D-236F-153F-17A492B06D84}"/>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24B1FDFB-E4FA-E6B0-91D7-7263AFCC4E90}"/>
              </a:ext>
            </a:extLst>
          </p:cNvPr>
          <p:cNvSpPr>
            <a:spLocks noGrp="1"/>
          </p:cNvSpPr>
          <p:nvPr>
            <p:ph type="sldNum" sz="quarter" idx="17"/>
          </p:nvPr>
        </p:nvSpPr>
        <p:spPr/>
        <p:txBody>
          <a:bodyPr/>
          <a:lstStyle/>
          <a:p>
            <a:fld id="{8CFDFCC3-8B40-4EE5-B231-005F2F1C6A68}" type="slidenum">
              <a:rPr lang="de-DE" smtClean="0"/>
              <a:pPr/>
              <a:t>7</a:t>
            </a:fld>
            <a:endParaRPr lang="de-DE" dirty="0"/>
          </a:p>
        </p:txBody>
      </p:sp>
      <p:pic>
        <p:nvPicPr>
          <p:cNvPr id="11" name="Picture 6" descr="What are Neural Networks? | IBM">
            <a:extLst>
              <a:ext uri="{FF2B5EF4-FFF2-40B4-BE49-F238E27FC236}">
                <a16:creationId xmlns:a16="http://schemas.microsoft.com/office/drawing/2014/main" id="{2C702B70-F27C-CFFC-3342-3184F26494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9D166139-3AF5-0F6E-B8E2-9966548F58FE}"/>
              </a:ext>
            </a:extLst>
          </p:cNvPr>
          <p:cNvSpPr/>
          <p:nvPr/>
        </p:nvSpPr>
        <p:spPr bwMode="gray">
          <a:xfrm>
            <a:off x="5376000" y="4221000"/>
            <a:ext cx="432000"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X</a:t>
            </a:r>
          </a:p>
        </p:txBody>
      </p:sp>
      <p:sp>
        <p:nvSpPr>
          <p:cNvPr id="13" name="Rechteck 12">
            <a:extLst>
              <a:ext uri="{FF2B5EF4-FFF2-40B4-BE49-F238E27FC236}">
                <a16:creationId xmlns:a16="http://schemas.microsoft.com/office/drawing/2014/main" id="{DF14DA47-0201-5AA0-EA19-3278C87DD7E4}"/>
              </a:ext>
            </a:extLst>
          </p:cNvPr>
          <p:cNvSpPr/>
          <p:nvPr/>
        </p:nvSpPr>
        <p:spPr bwMode="gray">
          <a:xfrm>
            <a:off x="7536000" y="4221000"/>
            <a:ext cx="576000"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00000"/>
                </a:solidFill>
              </a:rPr>
              <a:t>g</a:t>
            </a:r>
            <a:r>
              <a:rPr lang="de-DE" dirty="0">
                <a:solidFill>
                  <a:srgbClr val="000000"/>
                </a:solidFill>
              </a:rPr>
              <a:t>(x)</a:t>
            </a:r>
          </a:p>
        </p:txBody>
      </p:sp>
      <p:sp>
        <p:nvSpPr>
          <p:cNvPr id="14" name="Rechteck 13">
            <a:extLst>
              <a:ext uri="{FF2B5EF4-FFF2-40B4-BE49-F238E27FC236}">
                <a16:creationId xmlns:a16="http://schemas.microsoft.com/office/drawing/2014/main" id="{87DBC6E7-88F3-4942-F4D1-474A8CA71DE8}"/>
              </a:ext>
            </a:extLst>
          </p:cNvPr>
          <p:cNvSpPr/>
          <p:nvPr/>
        </p:nvSpPr>
        <p:spPr bwMode="gray">
          <a:xfrm>
            <a:off x="5376000" y="2061000"/>
            <a:ext cx="576000"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-10</a:t>
            </a:r>
          </a:p>
        </p:txBody>
      </p:sp>
      <p:sp>
        <p:nvSpPr>
          <p:cNvPr id="15" name="Rechteck 14">
            <a:extLst>
              <a:ext uri="{FF2B5EF4-FFF2-40B4-BE49-F238E27FC236}">
                <a16:creationId xmlns:a16="http://schemas.microsoft.com/office/drawing/2014/main" id="{71EFAC1C-0A59-BCC3-014F-9F6E442311E5}"/>
              </a:ext>
            </a:extLst>
          </p:cNvPr>
          <p:cNvSpPr/>
          <p:nvPr/>
        </p:nvSpPr>
        <p:spPr bwMode="gray">
          <a:xfrm>
            <a:off x="7284000" y="3429000"/>
            <a:ext cx="1080000"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Sigmoid</a:t>
            </a:r>
          </a:p>
        </p:txBody>
      </p:sp>
      <p:sp>
        <p:nvSpPr>
          <p:cNvPr id="16" name="Rechteck 15">
            <a:extLst>
              <a:ext uri="{FF2B5EF4-FFF2-40B4-BE49-F238E27FC236}">
                <a16:creationId xmlns:a16="http://schemas.microsoft.com/office/drawing/2014/main" id="{631AE6A1-9834-4F07-3701-EBED2FEBE091}"/>
              </a:ext>
            </a:extLst>
          </p:cNvPr>
          <p:cNvSpPr/>
          <p:nvPr/>
        </p:nvSpPr>
        <p:spPr bwMode="gray">
          <a:xfrm>
            <a:off x="8849513" y="4293000"/>
            <a:ext cx="1621711"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Wert zwischen 0 - 1</a:t>
            </a:r>
          </a:p>
        </p:txBody>
      </p:sp>
      <p:sp>
        <p:nvSpPr>
          <p:cNvPr id="17" name="Rechteck 16">
            <a:extLst>
              <a:ext uri="{FF2B5EF4-FFF2-40B4-BE49-F238E27FC236}">
                <a16:creationId xmlns:a16="http://schemas.microsoft.com/office/drawing/2014/main" id="{4891B977-F43E-028D-E63B-3DC53C2FC6E9}"/>
              </a:ext>
            </a:extLst>
          </p:cNvPr>
          <p:cNvSpPr/>
          <p:nvPr/>
        </p:nvSpPr>
        <p:spPr bwMode="gray">
          <a:xfrm>
            <a:off x="4251502" y="3573000"/>
            <a:ext cx="576000"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W1</a:t>
            </a:r>
          </a:p>
        </p:txBody>
      </p:sp>
      <p:sp>
        <p:nvSpPr>
          <p:cNvPr id="18" name="Rechteck 17">
            <a:extLst>
              <a:ext uri="{FF2B5EF4-FFF2-40B4-BE49-F238E27FC236}">
                <a16:creationId xmlns:a16="http://schemas.microsoft.com/office/drawing/2014/main" id="{7B531E6F-A64D-809A-EB95-1E28F040FDF9}"/>
              </a:ext>
            </a:extLst>
          </p:cNvPr>
          <p:cNvSpPr/>
          <p:nvPr/>
        </p:nvSpPr>
        <p:spPr bwMode="gray">
          <a:xfrm>
            <a:off x="4251502" y="4149000"/>
            <a:ext cx="576000"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W2</a:t>
            </a:r>
          </a:p>
        </p:txBody>
      </p:sp>
      <p:sp>
        <p:nvSpPr>
          <p:cNvPr id="19" name="Rechteck 18">
            <a:extLst>
              <a:ext uri="{FF2B5EF4-FFF2-40B4-BE49-F238E27FC236}">
                <a16:creationId xmlns:a16="http://schemas.microsoft.com/office/drawing/2014/main" id="{0A7C2B95-C41F-EEBC-D3AA-2D4CCC7AC6AE}"/>
              </a:ext>
            </a:extLst>
          </p:cNvPr>
          <p:cNvSpPr/>
          <p:nvPr/>
        </p:nvSpPr>
        <p:spPr bwMode="gray">
          <a:xfrm>
            <a:off x="4251502" y="4653000"/>
            <a:ext cx="576000"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W3</a:t>
            </a:r>
          </a:p>
        </p:txBody>
      </p:sp>
      <p:sp>
        <p:nvSpPr>
          <p:cNvPr id="20" name="Rechteck 19">
            <a:extLst>
              <a:ext uri="{FF2B5EF4-FFF2-40B4-BE49-F238E27FC236}">
                <a16:creationId xmlns:a16="http://schemas.microsoft.com/office/drawing/2014/main" id="{CA28AAEF-3461-D979-717D-AF4B47DA3D17}"/>
              </a:ext>
            </a:extLst>
          </p:cNvPr>
          <p:cNvSpPr/>
          <p:nvPr/>
        </p:nvSpPr>
        <p:spPr bwMode="gray">
          <a:xfrm>
            <a:off x="2858008" y="3479934"/>
            <a:ext cx="993192"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Input1</a:t>
            </a:r>
          </a:p>
        </p:txBody>
      </p:sp>
      <p:sp>
        <p:nvSpPr>
          <p:cNvPr id="21" name="Rechteck 20">
            <a:extLst>
              <a:ext uri="{FF2B5EF4-FFF2-40B4-BE49-F238E27FC236}">
                <a16:creationId xmlns:a16="http://schemas.microsoft.com/office/drawing/2014/main" id="{571A30A2-A33C-2BBA-0E0D-9DFCBA06E688}"/>
              </a:ext>
            </a:extLst>
          </p:cNvPr>
          <p:cNvSpPr/>
          <p:nvPr/>
        </p:nvSpPr>
        <p:spPr bwMode="gray">
          <a:xfrm>
            <a:off x="2811502" y="4272262"/>
            <a:ext cx="993192"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Input2</a:t>
            </a:r>
          </a:p>
        </p:txBody>
      </p:sp>
      <p:sp>
        <p:nvSpPr>
          <p:cNvPr id="22" name="Rechteck 21">
            <a:extLst>
              <a:ext uri="{FF2B5EF4-FFF2-40B4-BE49-F238E27FC236}">
                <a16:creationId xmlns:a16="http://schemas.microsoft.com/office/drawing/2014/main" id="{9077F9B9-A99B-9EA9-6734-7A446D91294E}"/>
              </a:ext>
            </a:extLst>
          </p:cNvPr>
          <p:cNvSpPr/>
          <p:nvPr/>
        </p:nvSpPr>
        <p:spPr bwMode="gray">
          <a:xfrm>
            <a:off x="2811502" y="5038795"/>
            <a:ext cx="993192"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Input3</a:t>
            </a:r>
          </a:p>
        </p:txBody>
      </p:sp>
      <p:sp>
        <p:nvSpPr>
          <p:cNvPr id="23" name="Rechteck 22">
            <a:extLst>
              <a:ext uri="{FF2B5EF4-FFF2-40B4-BE49-F238E27FC236}">
                <a16:creationId xmlns:a16="http://schemas.microsoft.com/office/drawing/2014/main" id="{D5D35F50-3CC6-7251-D884-E114FDACB71D}"/>
              </a:ext>
            </a:extLst>
          </p:cNvPr>
          <p:cNvSpPr/>
          <p:nvPr/>
        </p:nvSpPr>
        <p:spPr bwMode="gray">
          <a:xfrm>
            <a:off x="5672467" y="2959545"/>
            <a:ext cx="576000" cy="36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0000"/>
                </a:solidFill>
              </a:rPr>
              <a:t>Bias</a:t>
            </a:r>
          </a:p>
        </p:txBody>
      </p:sp>
      <p:sp>
        <p:nvSpPr>
          <p:cNvPr id="2" name="Textfeld 1">
            <a:extLst>
              <a:ext uri="{FF2B5EF4-FFF2-40B4-BE49-F238E27FC236}">
                <a16:creationId xmlns:a16="http://schemas.microsoft.com/office/drawing/2014/main" id="{638EDF1D-CDD9-93F7-88AA-2F56CCED0A68}"/>
              </a:ext>
            </a:extLst>
          </p:cNvPr>
          <p:cNvSpPr txBox="1"/>
          <p:nvPr/>
        </p:nvSpPr>
        <p:spPr bwMode="gray">
          <a:xfrm>
            <a:off x="5246808" y="5038795"/>
            <a:ext cx="993192" cy="308738"/>
          </a:xfrm>
          <a:prstGeom prst="rect">
            <a:avLst/>
          </a:prstGeom>
          <a:noFill/>
        </p:spPr>
        <p:txBody>
          <a:bodyPr wrap="square" lIns="0" tIns="0" rIns="0" bIns="0" rtlCol="0">
            <a:noAutofit/>
          </a:bodyPr>
          <a:lstStyle/>
          <a:p>
            <a:r>
              <a:rPr lang="de-DE" dirty="0"/>
              <a:t>Neuron</a:t>
            </a:r>
          </a:p>
        </p:txBody>
      </p:sp>
    </p:spTree>
    <p:extLst>
      <p:ext uri="{BB962C8B-B14F-4D97-AF65-F5344CB8AC3E}">
        <p14:creationId xmlns:p14="http://schemas.microsoft.com/office/powerpoint/2010/main" val="3821060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1352955-F396-7728-1E6C-EF0C9A053150}"/>
              </a:ext>
            </a:extLst>
          </p:cNvPr>
          <p:cNvSpPr>
            <a:spLocks noGrp="1"/>
          </p:cNvSpPr>
          <p:nvPr>
            <p:ph sz="half" idx="1"/>
          </p:nvPr>
        </p:nvSpPr>
        <p:spPr/>
        <p:txBody>
          <a:bodyPr/>
          <a:lstStyle/>
          <a:p>
            <a:endParaRPr lang="de-DE"/>
          </a:p>
        </p:txBody>
      </p:sp>
      <p:sp>
        <p:nvSpPr>
          <p:cNvPr id="3" name="Textplatzhalter 2">
            <a:extLst>
              <a:ext uri="{FF2B5EF4-FFF2-40B4-BE49-F238E27FC236}">
                <a16:creationId xmlns:a16="http://schemas.microsoft.com/office/drawing/2014/main" id="{082C8258-0022-6116-6386-99EDBBD87206}"/>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479758B3-551E-9DDF-6A6C-5F025C66F962}"/>
              </a:ext>
            </a:extLst>
          </p:cNvPr>
          <p:cNvSpPr>
            <a:spLocks noGrp="1"/>
          </p:cNvSpPr>
          <p:nvPr>
            <p:ph type="title"/>
          </p:nvPr>
        </p:nvSpPr>
        <p:spPr/>
        <p:txBody>
          <a:bodyPr/>
          <a:lstStyle/>
          <a:p>
            <a:endParaRPr lang="de-DE"/>
          </a:p>
        </p:txBody>
      </p:sp>
      <p:sp>
        <p:nvSpPr>
          <p:cNvPr id="5" name="Textplatzhalter 4">
            <a:extLst>
              <a:ext uri="{FF2B5EF4-FFF2-40B4-BE49-F238E27FC236}">
                <a16:creationId xmlns:a16="http://schemas.microsoft.com/office/drawing/2014/main" id="{2638531B-AE59-2CFF-EB0E-81FD9CC4D20D}"/>
              </a:ext>
            </a:extLst>
          </p:cNvPr>
          <p:cNvSpPr>
            <a:spLocks noGrp="1"/>
          </p:cNvSpPr>
          <p:nvPr>
            <p:ph type="body" sz="quarter" idx="14"/>
          </p:nvPr>
        </p:nvSpPr>
        <p:spPr/>
        <p:txBody>
          <a:bodyPr/>
          <a:lstStyle/>
          <a:p>
            <a:endParaRPr lang="de-DE"/>
          </a:p>
        </p:txBody>
      </p:sp>
      <p:sp>
        <p:nvSpPr>
          <p:cNvPr id="6" name="Datumsplatzhalter 5">
            <a:extLst>
              <a:ext uri="{FF2B5EF4-FFF2-40B4-BE49-F238E27FC236}">
                <a16:creationId xmlns:a16="http://schemas.microsoft.com/office/drawing/2014/main" id="{0F468CE7-5893-CAC8-B316-FFF118D313D6}"/>
              </a:ext>
            </a:extLst>
          </p:cNvPr>
          <p:cNvSpPr>
            <a:spLocks noGrp="1"/>
          </p:cNvSpPr>
          <p:nvPr>
            <p:ph type="dt" sz="half" idx="15"/>
          </p:nvPr>
        </p:nvSpPr>
        <p:spPr/>
        <p:txBody>
          <a:bodyPr/>
          <a:lstStyle/>
          <a:p>
            <a:pPr algn="r"/>
            <a:fld id="{0710F3BA-365C-0244-A144-32F7D6D03DF3}" type="datetime1">
              <a:rPr lang="de-DE" smtClean="0"/>
              <a:t>23.05.2022</a:t>
            </a:fld>
            <a:endParaRPr lang="de-DE" dirty="0"/>
          </a:p>
        </p:txBody>
      </p:sp>
      <p:sp>
        <p:nvSpPr>
          <p:cNvPr id="7" name="Fußzeilenplatzhalter 6">
            <a:extLst>
              <a:ext uri="{FF2B5EF4-FFF2-40B4-BE49-F238E27FC236}">
                <a16:creationId xmlns:a16="http://schemas.microsoft.com/office/drawing/2014/main" id="{6C39A42E-6ECB-C406-A7DA-7ADB13FBCBC6}"/>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9FE9A891-458F-8383-66A9-58881D45F420}"/>
              </a:ext>
            </a:extLst>
          </p:cNvPr>
          <p:cNvSpPr>
            <a:spLocks noGrp="1"/>
          </p:cNvSpPr>
          <p:nvPr>
            <p:ph type="sldNum" sz="quarter" idx="17"/>
          </p:nvPr>
        </p:nvSpPr>
        <p:spPr/>
        <p:txBody>
          <a:bodyPr/>
          <a:lstStyle/>
          <a:p>
            <a:fld id="{8CFDFCC3-8B40-4EE5-B231-005F2F1C6A68}" type="slidenum">
              <a:rPr lang="de-DE" smtClean="0"/>
              <a:pPr/>
              <a:t>8</a:t>
            </a:fld>
            <a:endParaRPr lang="de-DE" dirty="0"/>
          </a:p>
        </p:txBody>
      </p:sp>
      <p:pic>
        <p:nvPicPr>
          <p:cNvPr id="9" name="Grafik 8">
            <a:extLst>
              <a:ext uri="{FF2B5EF4-FFF2-40B4-BE49-F238E27FC236}">
                <a16:creationId xmlns:a16="http://schemas.microsoft.com/office/drawing/2014/main" id="{D23D65C2-E51E-C88C-8914-7353227C0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823"/>
          </a:xfrm>
          <a:prstGeom prst="rect">
            <a:avLst/>
          </a:prstGeom>
          <a:ln>
            <a:noFill/>
          </a:ln>
        </p:spPr>
      </p:pic>
      <p:sp>
        <p:nvSpPr>
          <p:cNvPr id="12" name="Textfeld 11">
            <a:extLst>
              <a:ext uri="{FF2B5EF4-FFF2-40B4-BE49-F238E27FC236}">
                <a16:creationId xmlns:a16="http://schemas.microsoft.com/office/drawing/2014/main" id="{83B6C5D0-945C-5ED2-403D-5E75DB3EB15C}"/>
              </a:ext>
            </a:extLst>
          </p:cNvPr>
          <p:cNvSpPr txBox="1"/>
          <p:nvPr/>
        </p:nvSpPr>
        <p:spPr bwMode="gray">
          <a:xfrm>
            <a:off x="440392" y="2100533"/>
            <a:ext cx="5904000" cy="428184"/>
          </a:xfrm>
          <a:prstGeom prst="rect">
            <a:avLst/>
          </a:prstGeom>
          <a:noFill/>
        </p:spPr>
        <p:txBody>
          <a:bodyPr wrap="square" lIns="0" tIns="0" rIns="0" bIns="0" rtlCol="0">
            <a:noAutofit/>
          </a:bodyPr>
          <a:lstStyle/>
          <a:p>
            <a:r>
              <a:rPr lang="de-DE" dirty="0">
                <a:solidFill>
                  <a:schemeClr val="bg1"/>
                </a:solidFill>
                <a:highlight>
                  <a:srgbClr val="00FF00"/>
                </a:highlight>
              </a:rPr>
              <a:t>Input 1</a:t>
            </a:r>
            <a:r>
              <a:rPr lang="de-DE" dirty="0">
                <a:solidFill>
                  <a:schemeClr val="bg1"/>
                </a:solidFill>
              </a:rPr>
              <a:t>                       + </a:t>
            </a:r>
            <a:r>
              <a:rPr lang="de-DE" dirty="0">
                <a:solidFill>
                  <a:schemeClr val="bg1"/>
                </a:solidFill>
                <a:highlight>
                  <a:srgbClr val="00FFFF"/>
                </a:highlight>
              </a:rPr>
              <a:t>Input 2</a:t>
            </a:r>
            <a:r>
              <a:rPr lang="de-DE" dirty="0">
                <a:solidFill>
                  <a:schemeClr val="bg1"/>
                </a:solidFill>
              </a:rPr>
              <a:t>                         + </a:t>
            </a:r>
            <a:r>
              <a:rPr lang="de-DE" dirty="0">
                <a:highlight>
                  <a:srgbClr val="FFFF00"/>
                </a:highlight>
              </a:rPr>
              <a:t>Input 3</a:t>
            </a:r>
            <a:endParaRPr lang="de-DE" dirty="0"/>
          </a:p>
        </p:txBody>
      </p:sp>
      <p:grpSp>
        <p:nvGrpSpPr>
          <p:cNvPr id="13" name="Gruppieren 12">
            <a:extLst>
              <a:ext uri="{FF2B5EF4-FFF2-40B4-BE49-F238E27FC236}">
                <a16:creationId xmlns:a16="http://schemas.microsoft.com/office/drawing/2014/main" id="{3CA43D0D-F73B-784F-7606-5F9BE24E88B3}"/>
              </a:ext>
            </a:extLst>
          </p:cNvPr>
          <p:cNvGrpSpPr/>
          <p:nvPr/>
        </p:nvGrpSpPr>
        <p:grpSpPr>
          <a:xfrm>
            <a:off x="6905079" y="2079378"/>
            <a:ext cx="1149825" cy="375311"/>
            <a:chOff x="8831510" y="2205362"/>
            <a:chExt cx="1149825" cy="375311"/>
          </a:xfrm>
        </p:grpSpPr>
        <p:sp>
          <p:nvSpPr>
            <p:cNvPr id="14" name="Textfeld 13">
              <a:extLst>
                <a:ext uri="{FF2B5EF4-FFF2-40B4-BE49-F238E27FC236}">
                  <a16:creationId xmlns:a16="http://schemas.microsoft.com/office/drawing/2014/main" id="{987B342A-A5EE-F23C-240F-4386D740B17E}"/>
                </a:ext>
              </a:extLst>
            </p:cNvPr>
            <p:cNvSpPr txBox="1"/>
            <p:nvPr/>
          </p:nvSpPr>
          <p:spPr bwMode="gray">
            <a:xfrm>
              <a:off x="8831510" y="2205362"/>
              <a:ext cx="251208" cy="360000"/>
            </a:xfrm>
            <a:prstGeom prst="rect">
              <a:avLst/>
            </a:prstGeom>
            <a:noFill/>
          </p:spPr>
          <p:txBody>
            <a:bodyPr wrap="square" lIns="0" tIns="0" rIns="0" bIns="0" rtlCol="0">
              <a:noAutofit/>
            </a:bodyPr>
            <a:lstStyle/>
            <a:p>
              <a:r>
                <a:rPr lang="de-DE" dirty="0">
                  <a:solidFill>
                    <a:schemeClr val="bg1"/>
                  </a:solidFill>
                </a:rPr>
                <a:t>+</a:t>
              </a:r>
            </a:p>
          </p:txBody>
        </p:sp>
        <p:sp>
          <p:nvSpPr>
            <p:cNvPr id="15" name="Textfeld 14">
              <a:extLst>
                <a:ext uri="{FF2B5EF4-FFF2-40B4-BE49-F238E27FC236}">
                  <a16:creationId xmlns:a16="http://schemas.microsoft.com/office/drawing/2014/main" id="{927AF587-DC4B-D5FE-DAFD-74B9640826DE}"/>
                </a:ext>
              </a:extLst>
            </p:cNvPr>
            <p:cNvSpPr txBox="1"/>
            <p:nvPr/>
          </p:nvSpPr>
          <p:spPr bwMode="gray">
            <a:xfrm>
              <a:off x="9336000" y="2220673"/>
              <a:ext cx="645335" cy="360000"/>
            </a:xfrm>
            <a:prstGeom prst="rect">
              <a:avLst/>
            </a:prstGeom>
            <a:noFill/>
          </p:spPr>
          <p:txBody>
            <a:bodyPr wrap="square" lIns="0" tIns="0" rIns="0" bIns="0" rtlCol="0">
              <a:noAutofit/>
            </a:bodyPr>
            <a:lstStyle/>
            <a:p>
              <a:r>
                <a:rPr lang="de-DE" dirty="0">
                  <a:solidFill>
                    <a:schemeClr val="bg1"/>
                  </a:solidFill>
                </a:rPr>
                <a:t>Bias</a:t>
              </a:r>
            </a:p>
          </p:txBody>
        </p:sp>
      </p:grpSp>
      <p:sp>
        <p:nvSpPr>
          <p:cNvPr id="16" name="Textfeld 15">
            <a:extLst>
              <a:ext uri="{FF2B5EF4-FFF2-40B4-BE49-F238E27FC236}">
                <a16:creationId xmlns:a16="http://schemas.microsoft.com/office/drawing/2014/main" id="{7F2366C4-F848-63BF-6DFB-1BB89698241A}"/>
              </a:ext>
            </a:extLst>
          </p:cNvPr>
          <p:cNvSpPr txBox="1"/>
          <p:nvPr/>
        </p:nvSpPr>
        <p:spPr bwMode="gray">
          <a:xfrm>
            <a:off x="8265597" y="2076913"/>
            <a:ext cx="1606163" cy="360000"/>
          </a:xfrm>
          <a:prstGeom prst="rect">
            <a:avLst/>
          </a:prstGeom>
          <a:noFill/>
        </p:spPr>
        <p:txBody>
          <a:bodyPr wrap="square" lIns="0" tIns="0" rIns="0" bIns="0" rtlCol="0">
            <a:noAutofit/>
          </a:bodyPr>
          <a:lstStyle/>
          <a:p>
            <a:r>
              <a:rPr lang="de-DE" dirty="0">
                <a:solidFill>
                  <a:schemeClr val="bg1"/>
                </a:solidFill>
              </a:rPr>
              <a:t>=      Output </a:t>
            </a:r>
          </a:p>
        </p:txBody>
      </p:sp>
      <p:sp>
        <p:nvSpPr>
          <p:cNvPr id="17" name="Textfeld 16">
            <a:extLst>
              <a:ext uri="{FF2B5EF4-FFF2-40B4-BE49-F238E27FC236}">
                <a16:creationId xmlns:a16="http://schemas.microsoft.com/office/drawing/2014/main" id="{65607585-0328-FC9B-9F54-84C0F6AE985B}"/>
              </a:ext>
            </a:extLst>
          </p:cNvPr>
          <p:cNvSpPr txBox="1"/>
          <p:nvPr/>
        </p:nvSpPr>
        <p:spPr bwMode="gray">
          <a:xfrm>
            <a:off x="1271988" y="2100192"/>
            <a:ext cx="5619647" cy="472048"/>
          </a:xfrm>
          <a:prstGeom prst="rect">
            <a:avLst/>
          </a:prstGeom>
          <a:noFill/>
        </p:spPr>
        <p:txBody>
          <a:bodyPr wrap="square" lIns="0" tIns="0" rIns="0" bIns="0" rtlCol="0">
            <a:noAutofit/>
          </a:bodyPr>
          <a:lstStyle/>
          <a:p>
            <a:r>
              <a:rPr lang="de-DE" dirty="0">
                <a:solidFill>
                  <a:schemeClr val="bg1"/>
                </a:solidFill>
              </a:rPr>
              <a:t>* </a:t>
            </a:r>
            <a:r>
              <a:rPr lang="de-DE" dirty="0" err="1">
                <a:solidFill>
                  <a:schemeClr val="bg1"/>
                </a:solidFill>
              </a:rPr>
              <a:t>Weight</a:t>
            </a:r>
            <a:r>
              <a:rPr lang="de-DE" dirty="0">
                <a:solidFill>
                  <a:schemeClr val="bg1"/>
                </a:solidFill>
              </a:rPr>
              <a:t> 1                    * </a:t>
            </a:r>
            <a:r>
              <a:rPr lang="de-DE" dirty="0" err="1">
                <a:solidFill>
                  <a:schemeClr val="bg1"/>
                </a:solidFill>
              </a:rPr>
              <a:t>Weight</a:t>
            </a:r>
            <a:r>
              <a:rPr lang="de-DE" dirty="0">
                <a:solidFill>
                  <a:schemeClr val="bg1"/>
                </a:solidFill>
              </a:rPr>
              <a:t> 2                       * </a:t>
            </a:r>
            <a:r>
              <a:rPr lang="de-DE" dirty="0" err="1">
                <a:solidFill>
                  <a:schemeClr val="bg1"/>
                </a:solidFill>
              </a:rPr>
              <a:t>Weight</a:t>
            </a:r>
            <a:r>
              <a:rPr lang="de-DE" dirty="0">
                <a:solidFill>
                  <a:schemeClr val="bg1"/>
                </a:solidFill>
              </a:rPr>
              <a:t> 3 </a:t>
            </a:r>
          </a:p>
        </p:txBody>
      </p:sp>
      <p:sp>
        <p:nvSpPr>
          <p:cNvPr id="18" name="Textfeld 17">
            <a:extLst>
              <a:ext uri="{FF2B5EF4-FFF2-40B4-BE49-F238E27FC236}">
                <a16:creationId xmlns:a16="http://schemas.microsoft.com/office/drawing/2014/main" id="{2D0008EE-795B-D5AC-E5A5-3003AF555D9D}"/>
              </a:ext>
            </a:extLst>
          </p:cNvPr>
          <p:cNvSpPr txBox="1"/>
          <p:nvPr/>
        </p:nvSpPr>
        <p:spPr bwMode="gray">
          <a:xfrm>
            <a:off x="9512728" y="2087275"/>
            <a:ext cx="359354" cy="360362"/>
          </a:xfrm>
          <a:prstGeom prst="rect">
            <a:avLst/>
          </a:prstGeom>
          <a:noFill/>
        </p:spPr>
        <p:txBody>
          <a:bodyPr wrap="square" lIns="0" tIns="0" rIns="0" bIns="0" rtlCol="0">
            <a:noAutofit/>
          </a:bodyPr>
          <a:lstStyle/>
          <a:p>
            <a:r>
              <a:rPr lang="de-DE" dirty="0">
                <a:solidFill>
                  <a:schemeClr val="bg1"/>
                </a:solidFill>
              </a:rPr>
              <a:t>(x)</a:t>
            </a:r>
          </a:p>
        </p:txBody>
      </p:sp>
    </p:spTree>
    <p:extLst>
      <p:ext uri="{BB962C8B-B14F-4D97-AF65-F5344CB8AC3E}">
        <p14:creationId xmlns:p14="http://schemas.microsoft.com/office/powerpoint/2010/main" val="10640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3A68F36-E0C2-5543-F183-F8004D37EB27}"/>
              </a:ext>
            </a:extLst>
          </p:cNvPr>
          <p:cNvSpPr>
            <a:spLocks noGrp="1"/>
          </p:cNvSpPr>
          <p:nvPr>
            <p:ph type="body" sz="quarter" idx="13"/>
          </p:nvPr>
        </p:nvSpPr>
        <p:spPr/>
        <p:txBody>
          <a:bodyPr/>
          <a:lstStyle/>
          <a:p>
            <a:endParaRPr lang="de-DE"/>
          </a:p>
        </p:txBody>
      </p:sp>
      <p:sp>
        <p:nvSpPr>
          <p:cNvPr id="4" name="Titel 3">
            <a:extLst>
              <a:ext uri="{FF2B5EF4-FFF2-40B4-BE49-F238E27FC236}">
                <a16:creationId xmlns:a16="http://schemas.microsoft.com/office/drawing/2014/main" id="{4ED96AF9-22E6-661D-1C10-79855596DC02}"/>
              </a:ext>
            </a:extLst>
          </p:cNvPr>
          <p:cNvSpPr>
            <a:spLocks noGrp="1"/>
          </p:cNvSpPr>
          <p:nvPr>
            <p:ph type="title"/>
          </p:nvPr>
        </p:nvSpPr>
        <p:spPr/>
        <p:txBody>
          <a:bodyPr/>
          <a:lstStyle/>
          <a:p>
            <a:r>
              <a:rPr lang="de-DE" dirty="0"/>
              <a:t>Wie wird unser Netzwerk „schlauer“? </a:t>
            </a:r>
          </a:p>
        </p:txBody>
      </p:sp>
      <p:sp>
        <p:nvSpPr>
          <p:cNvPr id="5" name="Textplatzhalter 4">
            <a:extLst>
              <a:ext uri="{FF2B5EF4-FFF2-40B4-BE49-F238E27FC236}">
                <a16:creationId xmlns:a16="http://schemas.microsoft.com/office/drawing/2014/main" id="{4F675E97-48B3-C1A5-BCAB-3604CF2AC403}"/>
              </a:ext>
            </a:extLst>
          </p:cNvPr>
          <p:cNvSpPr>
            <a:spLocks noGrp="1"/>
          </p:cNvSpPr>
          <p:nvPr>
            <p:ph type="body" sz="quarter" idx="14"/>
          </p:nvPr>
        </p:nvSpPr>
        <p:spPr/>
        <p:txBody>
          <a:bodyPr/>
          <a:lstStyle/>
          <a:p>
            <a:r>
              <a:rPr lang="de-DE" dirty="0"/>
              <a:t>01</a:t>
            </a:r>
          </a:p>
        </p:txBody>
      </p:sp>
      <p:sp>
        <p:nvSpPr>
          <p:cNvPr id="6" name="Datumsplatzhalter 5">
            <a:extLst>
              <a:ext uri="{FF2B5EF4-FFF2-40B4-BE49-F238E27FC236}">
                <a16:creationId xmlns:a16="http://schemas.microsoft.com/office/drawing/2014/main" id="{6E5F593C-660F-D300-7841-2F260B21D894}"/>
              </a:ext>
            </a:extLst>
          </p:cNvPr>
          <p:cNvSpPr>
            <a:spLocks noGrp="1"/>
          </p:cNvSpPr>
          <p:nvPr>
            <p:ph type="dt" sz="half" idx="15"/>
          </p:nvPr>
        </p:nvSpPr>
        <p:spPr/>
        <p:txBody>
          <a:bodyPr/>
          <a:lstStyle/>
          <a:p>
            <a:fld id="{48C4FC75-14DE-204B-A112-8EC1E37B840C}" type="datetime1">
              <a:rPr lang="de-DE" smtClean="0"/>
              <a:t>23.05.2022</a:t>
            </a:fld>
            <a:endParaRPr lang="de-DE" dirty="0"/>
          </a:p>
        </p:txBody>
      </p:sp>
      <p:sp>
        <p:nvSpPr>
          <p:cNvPr id="7" name="Fußzeilenplatzhalter 6">
            <a:extLst>
              <a:ext uri="{FF2B5EF4-FFF2-40B4-BE49-F238E27FC236}">
                <a16:creationId xmlns:a16="http://schemas.microsoft.com/office/drawing/2014/main" id="{5098043B-9991-BDD1-50D2-44653A947EA0}"/>
              </a:ext>
            </a:extLst>
          </p:cNvPr>
          <p:cNvSpPr>
            <a:spLocks noGrp="1"/>
          </p:cNvSpPr>
          <p:nvPr>
            <p:ph type="ftr" sz="quarter" idx="16"/>
          </p:nvPr>
        </p:nvSpPr>
        <p:spPr/>
        <p:txBody>
          <a:bodyPr/>
          <a:lstStyle/>
          <a:p>
            <a:r>
              <a:rPr lang="de-DE"/>
              <a:t>Artificial Neural Networks - Von Màtè Benedek Jordàn und Moritz Theis</a:t>
            </a:r>
            <a:endParaRPr lang="de-DE" dirty="0"/>
          </a:p>
        </p:txBody>
      </p:sp>
      <p:sp>
        <p:nvSpPr>
          <p:cNvPr id="8" name="Foliennummernplatzhalter 7">
            <a:extLst>
              <a:ext uri="{FF2B5EF4-FFF2-40B4-BE49-F238E27FC236}">
                <a16:creationId xmlns:a16="http://schemas.microsoft.com/office/drawing/2014/main" id="{D4637AA1-FD0A-2541-190D-ED56B4281FD5}"/>
              </a:ext>
            </a:extLst>
          </p:cNvPr>
          <p:cNvSpPr>
            <a:spLocks noGrp="1"/>
          </p:cNvSpPr>
          <p:nvPr>
            <p:ph type="sldNum" sz="quarter" idx="17"/>
          </p:nvPr>
        </p:nvSpPr>
        <p:spPr/>
        <p:txBody>
          <a:bodyPr/>
          <a:lstStyle/>
          <a:p>
            <a:fld id="{8CFDFCC3-8B40-4EE5-B231-005F2F1C6A68}" type="slidenum">
              <a:rPr lang="de-DE" smtClean="0"/>
              <a:pPr/>
              <a:t>9</a:t>
            </a:fld>
            <a:endParaRPr lang="de-DE" dirty="0"/>
          </a:p>
        </p:txBody>
      </p:sp>
      <p:pic>
        <p:nvPicPr>
          <p:cNvPr id="9" name="Picture 6" descr="What are Neural Networks? | IBM">
            <a:extLst>
              <a:ext uri="{FF2B5EF4-FFF2-40B4-BE49-F238E27FC236}">
                <a16:creationId xmlns:a16="http://schemas.microsoft.com/office/drawing/2014/main" id="{C1476091-76AA-9140-D276-0DF528371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91"/>
          <a:stretch/>
        </p:blipFill>
        <p:spPr bwMode="auto">
          <a:xfrm>
            <a:off x="10188263" y="692696"/>
            <a:ext cx="1621711" cy="903346"/>
          </a:xfrm>
          <a:prstGeom prst="rect">
            <a:avLst/>
          </a:prstGeom>
          <a:noFill/>
          <a:extLst>
            <a:ext uri="{909E8E84-426E-40DD-AFC4-6F175D3DCCD1}">
              <a14:hiddenFill xmlns:a14="http://schemas.microsoft.com/office/drawing/2010/main">
                <a:solidFill>
                  <a:srgbClr val="FFFFFF"/>
                </a:solidFill>
              </a14:hiddenFill>
            </a:ext>
          </a:extLst>
        </p:spPr>
      </p:pic>
      <p:sp>
        <p:nvSpPr>
          <p:cNvPr id="13" name="Ellipse 12">
            <a:extLst>
              <a:ext uri="{FF2B5EF4-FFF2-40B4-BE49-F238E27FC236}">
                <a16:creationId xmlns:a16="http://schemas.microsoft.com/office/drawing/2014/main" id="{15D877E2-52E7-1F90-D4DB-EB8AFEE6BC43}"/>
              </a:ext>
            </a:extLst>
          </p:cNvPr>
          <p:cNvSpPr/>
          <p:nvPr/>
        </p:nvSpPr>
        <p:spPr bwMode="gray">
          <a:xfrm>
            <a:off x="6989334" y="4985600"/>
            <a:ext cx="216000" cy="21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bg1"/>
              </a:solidFill>
            </a:endParaRPr>
          </a:p>
        </p:txBody>
      </p:sp>
      <p:sp>
        <p:nvSpPr>
          <p:cNvPr id="16" name="Inhaltsplatzhalter 15">
            <a:extLst>
              <a:ext uri="{FF2B5EF4-FFF2-40B4-BE49-F238E27FC236}">
                <a16:creationId xmlns:a16="http://schemas.microsoft.com/office/drawing/2014/main" id="{CFD26392-5CFE-45F9-7035-1C2F0E7FD985}"/>
              </a:ext>
            </a:extLst>
          </p:cNvPr>
          <p:cNvSpPr>
            <a:spLocks noGrp="1"/>
          </p:cNvSpPr>
          <p:nvPr>
            <p:ph sz="half" idx="1"/>
          </p:nvPr>
        </p:nvSpPr>
        <p:spPr/>
        <p:txBody>
          <a:bodyPr/>
          <a:lstStyle/>
          <a:p>
            <a:endParaRPr lang="de-DE" b="0" dirty="0"/>
          </a:p>
          <a:p>
            <a:r>
              <a:rPr lang="de-DE" b="0" dirty="0" err="1"/>
              <a:t>Supervised</a:t>
            </a:r>
            <a:r>
              <a:rPr lang="de-DE" b="0" dirty="0"/>
              <a:t> Learning / Überwachtes Lernen:</a:t>
            </a:r>
            <a:endParaRPr lang="de-DE" u="sng" dirty="0"/>
          </a:p>
          <a:p>
            <a:pPr>
              <a:lnSpc>
                <a:spcPct val="200000"/>
              </a:lnSpc>
            </a:pPr>
            <a:r>
              <a:rPr lang="de-DE" u="sng" dirty="0"/>
              <a:t>Back Propagation</a:t>
            </a:r>
          </a:p>
          <a:p>
            <a:pPr marL="285750" indent="-285750">
              <a:buFont typeface="Arial" panose="020B0604020202020204" pitchFamily="34" charset="0"/>
              <a:buChar char="•"/>
            </a:pPr>
            <a:r>
              <a:rPr lang="de-DE" b="0" dirty="0"/>
              <a:t>Algorithmus, der für den Lernprozess des Netzwerks zuständig ist</a:t>
            </a:r>
          </a:p>
          <a:p>
            <a:pPr marL="717739" lvl="3" indent="-285750"/>
            <a:r>
              <a:rPr lang="de-DE" b="0" dirty="0" err="1">
                <a:sym typeface="Wingdings" panose="05000000000000000000" pitchFamily="2" charset="2"/>
              </a:rPr>
              <a:t>Cost</a:t>
            </a:r>
            <a:r>
              <a:rPr lang="de-DE" b="0" dirty="0">
                <a:sym typeface="Wingdings" panose="05000000000000000000" pitchFamily="2" charset="2"/>
              </a:rPr>
              <a:t> des ANN: unterschied </a:t>
            </a:r>
            <a:r>
              <a:rPr lang="de-DE" b="0" dirty="0" err="1">
                <a:sym typeface="Wingdings" panose="05000000000000000000" pitchFamily="2" charset="2"/>
              </a:rPr>
              <a:t>zwische</a:t>
            </a:r>
            <a:r>
              <a:rPr lang="de-DE" b="0" dirty="0">
                <a:sym typeface="Wingdings" panose="05000000000000000000" pitchFamily="2" charset="2"/>
              </a:rPr>
              <a:t> </a:t>
            </a:r>
            <a:r>
              <a:rPr lang="de-DE" b="0" dirty="0" err="1">
                <a:sym typeface="Wingdings" panose="05000000000000000000" pitchFamily="2" charset="2"/>
              </a:rPr>
              <a:t>output</a:t>
            </a:r>
            <a:r>
              <a:rPr lang="de-DE" b="0" dirty="0">
                <a:sym typeface="Wingdings" panose="05000000000000000000" pitchFamily="2" charset="2"/>
              </a:rPr>
              <a:t> und dem erwarteten Wert</a:t>
            </a:r>
          </a:p>
          <a:p>
            <a:pPr marL="717739" lvl="3" indent="-285750"/>
            <a:r>
              <a:rPr lang="de-DE" b="0" dirty="0" err="1"/>
              <a:t>Cost</a:t>
            </a:r>
            <a:r>
              <a:rPr lang="de-DE" b="0" dirty="0"/>
              <a:t> wird genutzt um die </a:t>
            </a:r>
            <a:r>
              <a:rPr lang="de-DE" dirty="0" err="1"/>
              <a:t>w</a:t>
            </a:r>
            <a:r>
              <a:rPr lang="de-DE" b="0" dirty="0" err="1"/>
              <a:t>eights</a:t>
            </a:r>
            <a:r>
              <a:rPr lang="de-DE" dirty="0"/>
              <a:t> und </a:t>
            </a:r>
            <a:r>
              <a:rPr lang="de-DE" dirty="0" err="1"/>
              <a:t>b</a:t>
            </a:r>
            <a:r>
              <a:rPr lang="de-DE" b="0" dirty="0" err="1"/>
              <a:t>ias</a:t>
            </a:r>
            <a:r>
              <a:rPr lang="de-DE" b="0" dirty="0"/>
              <a:t> anzupassen</a:t>
            </a:r>
          </a:p>
          <a:p>
            <a:pPr marL="717739" lvl="3" indent="-285750"/>
            <a:r>
              <a:rPr lang="de-DE" b="0" dirty="0"/>
              <a:t>Durchschnitt von allen </a:t>
            </a:r>
            <a:r>
              <a:rPr lang="de-DE" b="0" dirty="0" err="1"/>
              <a:t>weights</a:t>
            </a:r>
            <a:r>
              <a:rPr lang="de-DE" b="0" dirty="0"/>
              <a:t> und </a:t>
            </a:r>
            <a:r>
              <a:rPr lang="de-DE" b="0" dirty="0" err="1"/>
              <a:t>bias</a:t>
            </a:r>
            <a:r>
              <a:rPr lang="de-DE" b="0" dirty="0"/>
              <a:t> bilden das verbesserte Model</a:t>
            </a:r>
          </a:p>
          <a:p>
            <a:pPr lvl="3" indent="0">
              <a:buNone/>
            </a:pPr>
            <a:endParaRPr lang="de-DE" dirty="0">
              <a:sym typeface="Wingdings" panose="05000000000000000000" pitchFamily="2" charset="2"/>
            </a:endParaRPr>
          </a:p>
          <a:p>
            <a:pPr marL="717739" lvl="3" indent="-285750">
              <a:buFont typeface="Wingdings" panose="05000000000000000000" pitchFamily="2" charset="2"/>
              <a:buChar char="à"/>
            </a:pPr>
            <a:r>
              <a:rPr lang="de-DE" b="0" dirty="0">
                <a:sym typeface="Wingdings" panose="05000000000000000000" pitchFamily="2" charset="2"/>
              </a:rPr>
              <a:t>Prozess wird so lange wiederholt </a:t>
            </a:r>
            <a:r>
              <a:rPr lang="de-DE" dirty="0">
                <a:sym typeface="Wingdings" panose="05000000000000000000" pitchFamily="2" charset="2"/>
              </a:rPr>
              <a:t>bis die optimale Anpassung gefunden wurde </a:t>
            </a:r>
          </a:p>
          <a:p>
            <a:pPr marL="717739" lvl="3" indent="-285750">
              <a:buFont typeface="Wingdings" panose="05000000000000000000" pitchFamily="2" charset="2"/>
              <a:buChar char="à"/>
            </a:pPr>
            <a:r>
              <a:rPr lang="de-DE" b="0" dirty="0">
                <a:sym typeface="Wingdings" panose="05000000000000000000" pitchFamily="2" charset="2"/>
              </a:rPr>
              <a:t>Kompromiss, um alle Klassen möglich genau zu erraten</a:t>
            </a:r>
            <a:endParaRPr lang="de-DE" b="0" dirty="0"/>
          </a:p>
          <a:p>
            <a:endParaRPr lang="de-DE" b="0" dirty="0"/>
          </a:p>
          <a:p>
            <a:endParaRPr lang="de-DE" b="0" dirty="0"/>
          </a:p>
        </p:txBody>
      </p:sp>
      <p:pic>
        <p:nvPicPr>
          <p:cNvPr id="23554" name="Picture 2" descr="Comparison of Adam to Other Optimization Algorithms Training a Multilayer Perceptron">
            <a:extLst>
              <a:ext uri="{FF2B5EF4-FFF2-40B4-BE49-F238E27FC236}">
                <a16:creationId xmlns:a16="http://schemas.microsoft.com/office/drawing/2014/main" id="{65286843-1C33-01D0-E1A4-F429F267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773" y="1820757"/>
            <a:ext cx="3586979" cy="347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495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DEFAULTLANGUAGEID" val="1031"/>
  <p:tag name="VCT_SHOW_CA" val="Fals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ifoN8a3REGJpXAD.rbKi7g"/>
</p:tagLst>
</file>

<file path=ppt/tags/tag2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idl Master">
  <a:themeElements>
    <a:clrScheme name="Lidl">
      <a:dk1>
        <a:srgbClr val="0050AA"/>
      </a:dk1>
      <a:lt1>
        <a:sysClr val="window" lastClr="FFFFFF"/>
      </a:lt1>
      <a:dk2>
        <a:srgbClr val="E60A14"/>
      </a:dk2>
      <a:lt2>
        <a:srgbClr val="FFF000"/>
      </a:lt2>
      <a:accent1>
        <a:srgbClr val="E4B900"/>
      </a:accent1>
      <a:accent2>
        <a:srgbClr val="CA144B"/>
      </a:accent2>
      <a:accent3>
        <a:srgbClr val="63AF89"/>
      </a:accent3>
      <a:accent4>
        <a:srgbClr val="3C83A2"/>
      </a:accent4>
      <a:accent5>
        <a:srgbClr val="D8671B"/>
      </a:accent5>
      <a:accent6>
        <a:srgbClr val="6F9D2D"/>
      </a:accent6>
      <a:hlink>
        <a:srgbClr val="0050AA"/>
      </a:hlink>
      <a:folHlink>
        <a:srgbClr val="0050AA"/>
      </a:folHlink>
    </a:clrScheme>
    <a:fontScheme name="Lidl">
      <a:majorFont>
        <a:latin typeface="Lidl Font Pro"/>
        <a:ea typeface=""/>
        <a:cs typeface=""/>
      </a:majorFont>
      <a:minorFont>
        <a:latin typeface="Lidl Fon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a:gsLst>
            <a:gs pos="0">
              <a:srgbClr val="006FB9"/>
            </a:gs>
            <a:gs pos="60000">
              <a:srgbClr val="0050AA"/>
            </a:gs>
            <a:gs pos="100000">
              <a:srgbClr val="003565"/>
            </a:gs>
          </a:gsLst>
          <a:lin ang="0" scaled="0"/>
        </a:gradFill>
        <a:ln w="6350">
          <a:noFill/>
        </a:ln>
      </a:spPr>
      <a:bodyPr rtlCol="0" anchor="ctr"/>
      <a:lstStyle>
        <a:defPPr algn="ctr">
          <a:defRPr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txDef>
  </a:objectDefaults>
  <a:extraClrSchemeLst/>
  <a:custClrLst>
    <a:custClr name="Blau-Verlauf 1">
      <a:srgbClr val="003565"/>
    </a:custClr>
    <a:custClr name="Rot-Verlauf 1">
      <a:srgbClr val="730F05"/>
    </a:custClr>
    <a:custClr name="Gelb-Verlauf 1">
      <a:srgbClr val="FFA000"/>
    </a:custClr>
    <a:custClr>
      <a:srgbClr val="FFFFFF"/>
    </a:custClr>
    <a:custClr name="Diagrammfarbe 1 | 50%">
      <a:srgbClr val="F3DB96"/>
    </a:custClr>
    <a:custClr name="Diagrammfarbe 2 | 50%">
      <a:srgbClr val="E5979C"/>
    </a:custClr>
    <a:custClr name="Diagrammfarbe 3 | 50%">
      <a:srgbClr val="BBD7C4"/>
    </a:custClr>
    <a:custClr name="Diagrammfarbe 4 | 50%">
      <a:srgbClr val="A7BCCF"/>
    </a:custClr>
    <a:custClr name="Diagrammfarbe 5 | 50%">
      <a:srgbClr val="EDB689"/>
    </a:custClr>
    <a:custClr name="Diagrammfarbe 6 | 50%">
      <a:srgbClr val="BDCC95"/>
    </a:custClr>
    <a:custClr name="Blau-Verlauf 2">
      <a:srgbClr val="0050AA"/>
    </a:custClr>
    <a:custClr name="Rot-Verlauf 2">
      <a:srgbClr val="E60A14"/>
    </a:custClr>
    <a:custClr name="Gelb-Verlauf 2">
      <a:srgbClr val="FFF000"/>
    </a:custClr>
    <a:custClr>
      <a:srgbClr val="FFFFFF"/>
    </a:custClr>
    <a:custClr>
      <a:srgbClr val="FFFFFF"/>
    </a:custClr>
    <a:custClr>
      <a:srgbClr val="FFFFFF"/>
    </a:custClr>
    <a:custClr>
      <a:srgbClr val="FFFFFF"/>
    </a:custClr>
    <a:custClr>
      <a:srgbClr val="FFFFFF"/>
    </a:custClr>
    <a:custClr>
      <a:srgbClr val="8A8197"/>
    </a:custClr>
    <a:custClr>
      <a:srgbClr val="000000"/>
    </a:custClr>
    <a:custClr name="Blau-Verlauf 3">
      <a:srgbClr val="006FB9"/>
    </a:custClr>
    <a:custClr name="Rot-Verlauf 3">
      <a:srgbClr val="E63C14"/>
    </a:custClr>
    <a:custClr name="Gelb-Verlauf 3">
      <a:srgbClr val="FFF055"/>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Lidl_Update_Folienbibliothek.potx" id="{FE4A25DF-5687-4213-A1DA-E1BA10981612}" vid="{5DED7764-AF17-4E65-9BA6-B76BDB2E8896}"/>
    </a:ext>
  </a:extLst>
</a:theme>
</file>

<file path=ppt/theme/theme2.xml><?xml version="1.0" encoding="utf-8"?>
<a:theme xmlns:a="http://schemas.openxmlformats.org/drawingml/2006/main" name="Office">
  <a:themeElements>
    <a:clrScheme name="Lidl">
      <a:dk1>
        <a:srgbClr val="0050AA"/>
      </a:dk1>
      <a:lt1>
        <a:sysClr val="window" lastClr="FFFFFF"/>
      </a:lt1>
      <a:dk2>
        <a:srgbClr val="E60A14"/>
      </a:dk2>
      <a:lt2>
        <a:srgbClr val="FFF000"/>
      </a:lt2>
      <a:accent1>
        <a:srgbClr val="3E7D9A"/>
      </a:accent1>
      <a:accent2>
        <a:srgbClr val="DFAB00"/>
      </a:accent2>
      <a:accent3>
        <a:srgbClr val="8A8197"/>
      </a:accent3>
      <a:accent4>
        <a:srgbClr val="61AF88"/>
      </a:accent4>
      <a:accent5>
        <a:srgbClr val="D76687"/>
      </a:accent5>
      <a:accent6>
        <a:srgbClr val="EBE5D1"/>
      </a:accent6>
      <a:hlink>
        <a:srgbClr val="0050AA"/>
      </a:hlink>
      <a:folHlink>
        <a:srgbClr val="0050AA"/>
      </a:folHlink>
    </a:clrScheme>
    <a:fontScheme name="Lidl">
      <a:majorFont>
        <a:latin typeface="Lidl Font Pro Semibold"/>
        <a:ea typeface=""/>
        <a:cs typeface=""/>
      </a:majorFont>
      <a:minorFont>
        <a:latin typeface="Lidl Fon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Lidl">
      <a:dk1>
        <a:srgbClr val="0050AA"/>
      </a:dk1>
      <a:lt1>
        <a:sysClr val="window" lastClr="FFFFFF"/>
      </a:lt1>
      <a:dk2>
        <a:srgbClr val="E60A14"/>
      </a:dk2>
      <a:lt2>
        <a:srgbClr val="FFF000"/>
      </a:lt2>
      <a:accent1>
        <a:srgbClr val="3E7D9A"/>
      </a:accent1>
      <a:accent2>
        <a:srgbClr val="DFAB00"/>
      </a:accent2>
      <a:accent3>
        <a:srgbClr val="8A8197"/>
      </a:accent3>
      <a:accent4>
        <a:srgbClr val="61AF88"/>
      </a:accent4>
      <a:accent5>
        <a:srgbClr val="D76687"/>
      </a:accent5>
      <a:accent6>
        <a:srgbClr val="EBE5D1"/>
      </a:accent6>
      <a:hlink>
        <a:srgbClr val="0050AA"/>
      </a:hlink>
      <a:folHlink>
        <a:srgbClr val="0050AA"/>
      </a:folHlink>
    </a:clrScheme>
    <a:fontScheme name="Lidl">
      <a:majorFont>
        <a:latin typeface="Lidl Font Pro Semibold"/>
        <a:ea typeface=""/>
        <a:cs typeface=""/>
      </a:majorFont>
      <a:minorFont>
        <a:latin typeface="Lidl Fon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FDDB07FBBA207D40BC1F758372A00ABA" ma:contentTypeVersion="1" ma:contentTypeDescription="Ein neues Dokument erstellen." ma:contentTypeScope="" ma:versionID="793b6b94423ab9122eba9ed5338538fb">
  <xsd:schema xmlns:xsd="http://www.w3.org/2001/XMLSchema" xmlns:xs="http://www.w3.org/2001/XMLSchema" xmlns:p="http://schemas.microsoft.com/office/2006/metadata/properties" xmlns:ns1="http://schemas.microsoft.com/sharepoint/v3" targetNamespace="http://schemas.microsoft.com/office/2006/metadata/properties" ma:root="true" ma:fieldsID="527feafd7c2aaee042aea6d2d3f7a934"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Geplantes Startdatum" ma:description="Geplantes Startdatum ist eine Websitespalte, die über das Feature zum Veröffentlichen erstellt wird. Es wird zur Angabe des Datums und der Uhrzeit verwendet, wann diese Seite Besuchern zum ersten Mal angezeigt wird." ma:hidden="true" ma:internalName="PublishingStartDate">
      <xsd:simpleType>
        <xsd:restriction base="dms:Unknown"/>
      </xsd:simpleType>
    </xsd:element>
    <xsd:element name="PublishingExpirationDate" ma:index="9" nillable="true" ma:displayName="Geplantes Enddatum" ma:description="Geplantes Enddatum ist eine Websitespalte, die über das Feature zum Veröffentlichen erstellt wird. Es wird zur Angabe des Datums und der Uhrzeit verwendet, wann diese Seite Besuchern nicht mehr angezeigt wird."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53292835-02B3-49FC-BBDD-4DF90F04B2D2}">
  <ds:schemaRefs>
    <ds:schemaRef ds:uri="http://schemas.microsoft.com/sharepoint/v3/contenttype/forms"/>
  </ds:schemaRefs>
</ds:datastoreItem>
</file>

<file path=customXml/itemProps2.xml><?xml version="1.0" encoding="utf-8"?>
<ds:datastoreItem xmlns:ds="http://schemas.openxmlformats.org/officeDocument/2006/customXml" ds:itemID="{B87B7F44-47B5-42DB-91A7-42F93BAD44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3BD10E-A445-4B79-8425-7E6BC305B712}">
  <ds:schemaRefs>
    <ds:schemaRef ds:uri="http://purl.org/dc/elements/1.1/"/>
    <ds:schemaRef ds:uri="http://schemas.microsoft.com/office/2006/documentManagement/types"/>
    <ds:schemaRef ds:uri="http://www.w3.org/XML/1998/namespace"/>
    <ds:schemaRef ds:uri="http://schemas.microsoft.com/sharepoint/v3"/>
    <ds:schemaRef ds:uri="http://schemas.microsoft.com/office/infopath/2007/PartnerControls"/>
    <ds:schemaRef ds:uri="http://schemas.microsoft.com/office/2006/metadata/properti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2372</Words>
  <Application>Microsoft Office PowerPoint</Application>
  <PresentationFormat>Breitbild</PresentationFormat>
  <Paragraphs>531</Paragraphs>
  <Slides>35</Slides>
  <Notes>28</Notes>
  <HiddenSlides>3</HiddenSlides>
  <MMClips>4</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35</vt:i4>
      </vt:variant>
    </vt:vector>
  </HeadingPairs>
  <TitlesOfParts>
    <vt:vector size="42" baseType="lpstr">
      <vt:lpstr>-apple-system</vt:lpstr>
      <vt:lpstr>Arial</vt:lpstr>
      <vt:lpstr>Lidl Font Pro</vt:lpstr>
      <vt:lpstr>STIXGeneral</vt:lpstr>
      <vt:lpstr>Wingdings</vt:lpstr>
      <vt:lpstr>Lidl Master</vt:lpstr>
      <vt:lpstr>think-cell Folie</vt:lpstr>
      <vt:lpstr>Artificial Neural Networks</vt:lpstr>
      <vt:lpstr>Agenda</vt:lpstr>
      <vt:lpstr>Einführung ANN</vt:lpstr>
      <vt:lpstr>Artificial Neural Networks</vt:lpstr>
      <vt:lpstr>Einsatzgebiete von Feedfordward NN‘s </vt:lpstr>
      <vt:lpstr>Feedforward NN - Aufbau</vt:lpstr>
      <vt:lpstr>Feedforward NN - Aufbau</vt:lpstr>
      <vt:lpstr>PowerPoint-Präsentation</vt:lpstr>
      <vt:lpstr>Wie wird unser Netzwerk „schlauer“? </vt:lpstr>
      <vt:lpstr>Feedforward NN - Digit Recognition </vt:lpstr>
      <vt:lpstr>Neuronale Netzwerke</vt:lpstr>
      <vt:lpstr>Einführung – Was ist unser Ziel?</vt:lpstr>
      <vt:lpstr>MNIST- Datensatz (Input)</vt:lpstr>
      <vt:lpstr>Input - Verarbeitung</vt:lpstr>
      <vt:lpstr>Erweiterung des Datensatz</vt:lpstr>
      <vt:lpstr>Undersampling</vt:lpstr>
      <vt:lpstr>Unser erstes / simples Modell</vt:lpstr>
      <vt:lpstr>Mögliche Verarbeitung (Hidden Layer)</vt:lpstr>
      <vt:lpstr>  Testing  &amp;  Optimizing  </vt:lpstr>
      <vt:lpstr>Recap Feedforward NN - Aufbau</vt:lpstr>
      <vt:lpstr>Adjusting Hyper-Parameter</vt:lpstr>
      <vt:lpstr>Learning Rate (𝜂) – Kostenfunktion</vt:lpstr>
      <vt:lpstr>Annealing the Learning Rate  adaptive</vt:lpstr>
      <vt:lpstr>Auswertung unseres Modells</vt:lpstr>
      <vt:lpstr>Evaluation of our model (Confusion matrix)</vt:lpstr>
      <vt:lpstr>Vergleich der Modelle</vt:lpstr>
      <vt:lpstr>Vergleich zu anderen Neuronalen Netzen </vt:lpstr>
      <vt:lpstr>Arten von Neuronalen Netzwerken</vt:lpstr>
      <vt:lpstr>Einsatzgebiete </vt:lpstr>
      <vt:lpstr>Das Wichtigste auf einen Blick</vt:lpstr>
      <vt:lpstr>PowerPoint-Präsentation</vt:lpstr>
      <vt:lpstr>Quellen</vt:lpstr>
      <vt:lpstr>Quellen</vt:lpstr>
      <vt:lpstr>Vielen Dank für eure Aufmerksamkeit!</vt:lpstr>
      <vt:lpstr>PowerPoint-Präsentation</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Landau, Saskia</dc:creator>
  <dc:description>Optimiert für Office 2016</dc:description>
  <cp:lastModifiedBy>Moritz Theis</cp:lastModifiedBy>
  <cp:revision>1275</cp:revision>
  <dcterms:created xsi:type="dcterms:W3CDTF">2018-05-24T12:40:13Z</dcterms:created>
  <dcterms:modified xsi:type="dcterms:W3CDTF">2022-05-23T22:40:14Z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0x010100FDDB07FBBA207D40BC1F758372A00ABA</vt:lpwstr>
  </property>
</Properties>
</file>